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57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BEB"/>
    <a:srgbClr val="0B76A0"/>
    <a:srgbClr val="0F9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C52C8-DDD9-45AB-ACE8-213D7637795E}" v="301" dt="2024-10-22T14:50:0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Oancea" userId="301cf4ad49c3a041" providerId="LiveId" clId="{B84C52C8-DDD9-45AB-ACE8-213D7637795E}"/>
    <pc:docChg chg="undo custSel addSld delSld modSld sldOrd">
      <pc:chgData name="Marian Oancea" userId="301cf4ad49c3a041" providerId="LiveId" clId="{B84C52C8-DDD9-45AB-ACE8-213D7637795E}" dt="2024-10-22T14:53:54.034" v="1153" actId="20577"/>
      <pc:docMkLst>
        <pc:docMk/>
      </pc:docMkLst>
      <pc:sldChg chg="addSp delSp modSp new mod modTransition chgLayout">
        <pc:chgData name="Marian Oancea" userId="301cf4ad49c3a041" providerId="LiveId" clId="{B84C52C8-DDD9-45AB-ACE8-213D7637795E}" dt="2024-10-22T13:53:14.600" v="722"/>
        <pc:sldMkLst>
          <pc:docMk/>
          <pc:sldMk cId="1434053733" sldId="256"/>
        </pc:sldMkLst>
        <pc:spChg chg="del">
          <ac:chgData name="Marian Oancea" userId="301cf4ad49c3a041" providerId="LiveId" clId="{B84C52C8-DDD9-45AB-ACE8-213D7637795E}" dt="2024-10-22T13:33:12.357" v="433" actId="700"/>
          <ac:spMkLst>
            <pc:docMk/>
            <pc:sldMk cId="1434053733" sldId="256"/>
            <ac:spMk id="2" creationId="{9771FAB1-90EE-89BE-8170-5DA96BFFF811}"/>
          </ac:spMkLst>
        </pc:spChg>
        <pc:spChg chg="del">
          <ac:chgData name="Marian Oancea" userId="301cf4ad49c3a041" providerId="LiveId" clId="{B84C52C8-DDD9-45AB-ACE8-213D7637795E}" dt="2024-10-22T13:33:12.357" v="433" actId="700"/>
          <ac:spMkLst>
            <pc:docMk/>
            <pc:sldMk cId="1434053733" sldId="256"/>
            <ac:spMk id="3" creationId="{D029BF0D-A9C7-C561-1873-31BA19BFCFC3}"/>
          </ac:spMkLst>
        </pc:spChg>
        <pc:spChg chg="add mod ord">
          <ac:chgData name="Marian Oancea" userId="301cf4ad49c3a041" providerId="LiveId" clId="{B84C52C8-DDD9-45AB-ACE8-213D7637795E}" dt="2024-10-22T13:33:12.357" v="433" actId="700"/>
          <ac:spMkLst>
            <pc:docMk/>
            <pc:sldMk cId="1434053733" sldId="256"/>
            <ac:spMk id="6" creationId="{CD455F30-BED0-95C2-F862-33C775046BAA}"/>
          </ac:spMkLst>
        </pc:spChg>
        <pc:spChg chg="add mod ord">
          <ac:chgData name="Marian Oancea" userId="301cf4ad49c3a041" providerId="LiveId" clId="{B84C52C8-DDD9-45AB-ACE8-213D7637795E}" dt="2024-10-22T13:33:12.357" v="433" actId="700"/>
          <ac:spMkLst>
            <pc:docMk/>
            <pc:sldMk cId="1434053733" sldId="256"/>
            <ac:spMk id="7" creationId="{F1A51F68-54F0-BA9A-74C2-1936ADB7D325}"/>
          </ac:spMkLst>
        </pc:spChg>
        <pc:picChg chg="add mod">
          <ac:chgData name="Marian Oancea" userId="301cf4ad49c3a041" providerId="LiveId" clId="{B84C52C8-DDD9-45AB-ACE8-213D7637795E}" dt="2024-10-22T13:12:46.851" v="61" actId="1076"/>
          <ac:picMkLst>
            <pc:docMk/>
            <pc:sldMk cId="1434053733" sldId="256"/>
            <ac:picMk id="5" creationId="{49C27B1C-92D3-DA3D-827B-CE3217FB4BA3}"/>
          </ac:picMkLst>
        </pc:picChg>
      </pc:sldChg>
      <pc:sldChg chg="addSp delSp modSp new mod modTransition delAnim modAnim">
        <pc:chgData name="Marian Oancea" userId="301cf4ad49c3a041" providerId="LiveId" clId="{B84C52C8-DDD9-45AB-ACE8-213D7637795E}" dt="2024-10-22T14:50:18.090" v="1140" actId="1076"/>
        <pc:sldMkLst>
          <pc:docMk/>
          <pc:sldMk cId="3463382980" sldId="257"/>
        </pc:sldMkLst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" creationId="{3A302BB2-217E-7B8A-EB2E-AEDFB930167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" creationId="{1F579317-9EDC-96FA-2788-A5320D6472B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" creationId="{B0D574BA-8EF3-3381-4C52-656697207D9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" creationId="{A5372279-48F1-651A-D837-4E3B7044415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" creationId="{F566581E-2A07-3540-E892-025A2D6DF1A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" creationId="{4D9A3735-1F46-2AB4-9586-01A1B0E2EF7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" creationId="{EEF6A42F-7B42-DF95-79F7-FFABA303C0E8}"/>
          </ac:spMkLst>
        </pc:spChg>
        <pc:spChg chg="add mod">
          <ac:chgData name="Marian Oancea" userId="301cf4ad49c3a041" providerId="LiveId" clId="{B84C52C8-DDD9-45AB-ACE8-213D7637795E}" dt="2024-10-22T13:11:28.253" v="54" actId="207"/>
          <ac:spMkLst>
            <pc:docMk/>
            <pc:sldMk cId="3463382980" sldId="257"/>
            <ac:spMk id="9" creationId="{53FCC291-BD17-45DC-B36F-66E89C45337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" creationId="{AE0E48EC-15B3-45F3-B783-522E8E26A12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" creationId="{5A2A33C1-2BF2-A27D-992F-96B74D395DB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" creationId="{1FCC4061-B2A9-49A4-A536-63B48EF331E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" creationId="{4BEDCC72-5028-AA97-816D-0DE9C8F97C8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" creationId="{B13205F3-7241-5B92-6CFD-3933D8969A7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" creationId="{F46210C0-A515-2A8B-3A05-D1F93C47B57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" creationId="{34486732-59A6-6BBA-6DCA-F450F58BAB6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" creationId="{80CB57EF-FD94-F0BA-152D-FF01F7DA64B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" creationId="{1BE949C5-00AB-DC9C-1EB6-6E14DD7EC30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" creationId="{18365C6F-A577-C785-D2B1-AD62633DACB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" creationId="{A56A7DC1-E483-F68A-A648-C0D5FB9E70D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" creationId="{B6F2EAE3-FAAB-AF7F-7765-874581647B05}"/>
          </ac:spMkLst>
        </pc:spChg>
        <pc:spChg chg="add mod">
          <ac:chgData name="Marian Oancea" userId="301cf4ad49c3a041" providerId="LiveId" clId="{B84C52C8-DDD9-45AB-ACE8-213D7637795E}" dt="2024-10-22T13:09:43.366" v="49" actId="207"/>
          <ac:spMkLst>
            <pc:docMk/>
            <pc:sldMk cId="3463382980" sldId="257"/>
            <ac:spMk id="22" creationId="{A64C1B42-8382-C30F-D095-C62E34EA61E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3" creationId="{DD5CB2CA-43C2-FA3A-0168-E8E3BA7806D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4" creationId="{F7BFE8A4-C8D4-96D9-CD3E-ED7C4B7A43C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5" creationId="{F515FCF4-3DA1-EC42-AD20-42E24126B45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6" creationId="{F3CF9B4F-089C-C635-09A3-ECF4CD3900F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7" creationId="{2F0A0256-3C79-ADA2-EDEA-D509B06F981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8" creationId="{30CC5C93-E27A-8B81-80F0-04C325F9682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9" creationId="{DAF9A9AC-4EDD-3EB4-2C8B-7494A3A73C3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0" creationId="{62D4C81B-0960-3E1B-659C-7DC9708D60D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1" creationId="{82A3580C-46B3-A746-217F-51F142C0B66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2" creationId="{405D268E-ECC8-5CD6-0923-926342FBEE2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3" creationId="{B9D0B31A-AC81-A635-2275-1E559909D98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4" creationId="{BA958C76-8AED-36B9-1F17-926289998BB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5" creationId="{2E0EF75D-39B0-2229-D34D-A4F31194B37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6" creationId="{6F02495A-8B71-A807-2059-F697FA9D67F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7" creationId="{336BA229-D1B6-201A-BAE0-9CD8840BA98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8" creationId="{C2AACDEE-613A-2D0C-DB61-0328E4B2F5C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39" creationId="{8CDEFE02-68C6-08CA-A2E6-BF659BC8BEC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0" creationId="{ECD4EB18-33E7-DEA9-6162-AF5F297F211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1" creationId="{C3E8EE76-36A0-32ED-A46F-949413C0CB5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2" creationId="{F4EAF04C-017E-063C-E71C-D4F4D781E08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3" creationId="{E3132ECE-A138-756A-314A-E06F7A1F387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4" creationId="{87F48ABF-3EA5-2430-1B66-32ABD8665A2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5" creationId="{0E449B3D-DE22-41F5-FED8-E0C49B9F19C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6" creationId="{8B31C7FD-BE38-A356-EC14-6F799345CBA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7" creationId="{F099989A-74FE-8A65-8235-9CD7B0526A3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8" creationId="{7AE3E6A3-7690-20A2-E80E-AC10558A842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49" creationId="{4B0606F1-44C6-8617-CB39-3CDFF01C3B26}"/>
          </ac:spMkLst>
        </pc:spChg>
        <pc:spChg chg="add mod">
          <ac:chgData name="Marian Oancea" userId="301cf4ad49c3a041" providerId="LiveId" clId="{B84C52C8-DDD9-45AB-ACE8-213D7637795E}" dt="2024-10-22T13:45:32.715" v="543" actId="207"/>
          <ac:spMkLst>
            <pc:docMk/>
            <pc:sldMk cId="3463382980" sldId="257"/>
            <ac:spMk id="50" creationId="{B87128F7-5A6E-B062-8F0E-812C732C211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1" creationId="{001AE9F9-5C45-F852-A457-E5975CACC6B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2" creationId="{0C2D00D9-BEB9-48D6-A382-2F9F0220155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3" creationId="{5C44F6B0-455A-8B1D-7D4A-30E38A2C32C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4" creationId="{C5B3BD77-2EC8-555F-046D-B2F5990BAE9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5" creationId="{EDB04B4A-AF68-A4D5-835F-96C46F8BF9F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6" creationId="{1B6FA996-FE8F-F52F-3715-25F1394F7F8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7" creationId="{0C3040D0-862A-A444-B1B6-E60B78E42E5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58" creationId="{697DC235-FBE1-946E-A2CC-704AA9501B63}"/>
          </ac:spMkLst>
        </pc:spChg>
        <pc:spChg chg="add mod">
          <ac:chgData name="Marian Oancea" userId="301cf4ad49c3a041" providerId="LiveId" clId="{B84C52C8-DDD9-45AB-ACE8-213D7637795E}" dt="2024-10-22T13:45:42.052" v="550" actId="207"/>
          <ac:spMkLst>
            <pc:docMk/>
            <pc:sldMk cId="3463382980" sldId="257"/>
            <ac:spMk id="59" creationId="{6C415CA3-0172-9C15-140F-0E880E450B1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0" creationId="{A1CF7FBC-F53D-5D88-2614-21A77C537D0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1" creationId="{4B0C5605-329A-C862-46A2-F135B827F59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2" creationId="{A2086ACB-13F3-E5EC-6302-5B7C69F3A15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3" creationId="{72035EE5-7891-31F4-312D-A9EA5C03E0B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4" creationId="{8FBBFF6E-C747-FA70-574B-9E63C0C24A5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5" creationId="{7ACA0323-101A-2E1A-6555-462537D658D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6" creationId="{83721FFC-508D-ED73-0A59-12FF6EBD8F6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7" creationId="{8B16F4BD-062B-2B81-083A-09E22E523FA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8" creationId="{C6AB64E2-17B6-6A27-E58B-1545153418E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69" creationId="{9EAB087B-A390-824C-2349-D4A0E27F2C1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0" creationId="{82312CAF-CA83-7CED-8A64-C3AD4146BE7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1" creationId="{2B1CA554-CFF9-F92B-318F-0EF2C0929C3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2" creationId="{20495D84-7802-D9B2-EF70-B04A48947D4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3" creationId="{0DACD9A1-ACAA-6FA2-EE01-0BF8B31874F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4" creationId="{48A4AF94-9230-4AAD-0A79-9162B6003C0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5" creationId="{6FAF6EA0-823A-2966-5928-6ADAA80AF99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6" creationId="{CA8C8A8D-A82D-202D-0C16-46CD5C971EC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7" creationId="{54B594B4-C4D7-4DF7-4E6C-15C8DFA1885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78" creationId="{37913D1B-7978-ECDD-2590-EFF5F953BC76}"/>
          </ac:spMkLst>
        </pc:spChg>
        <pc:spChg chg="add mod">
          <ac:chgData name="Marian Oancea" userId="301cf4ad49c3a041" providerId="LiveId" clId="{B84C52C8-DDD9-45AB-ACE8-213D7637795E}" dt="2024-10-22T13:01:11.081" v="26" actId="207"/>
          <ac:spMkLst>
            <pc:docMk/>
            <pc:sldMk cId="3463382980" sldId="257"/>
            <ac:spMk id="79" creationId="{42E09843-9A85-11E1-74AE-2A905794E70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0" creationId="{EEA1BD4E-E161-D90B-AD09-8B39192AC8A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1" creationId="{274DD080-9155-E5F1-4720-419DB7410A2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2" creationId="{2A0E381F-DFAC-465E-B5BE-25F55085AD2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3" creationId="{5ABAB91D-D15F-B42E-94D1-E228B97187A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4" creationId="{AE13D6B7-0A4B-128A-558B-8154D9E0610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5" creationId="{A607C971-1961-027D-FE4B-96B460ED613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6" creationId="{90420317-7C81-C239-B50B-84BCC1FA663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7" creationId="{0B35BD13-EB92-E89A-1C8D-6102EB9E8E8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8" creationId="{61002AD2-06D4-F1D0-214B-4874D7F35D3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89" creationId="{A400EBCD-FAF5-13C1-A831-C623A1BC21D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0" creationId="{B9AD74F8-CAB4-A713-6DD6-2F6D3C7DCE9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1" creationId="{0EF7FAFF-60C8-EE82-9DCF-96220197F34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2" creationId="{F9587E8E-9AD2-C6F7-F76E-4ACAF396000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3" creationId="{8E3BF2FE-EB88-5372-A41B-A2EF1590434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4" creationId="{F08AE1E4-D40E-6482-D681-08B16B019E2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5" creationId="{E9A14B9D-FE34-1BD6-B17A-99815983D45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6" creationId="{D4AC3825-65B4-9EAA-00C9-D87FEDDD807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7" creationId="{BC215F8A-D6BE-D5FF-407A-5B39444FE27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8" creationId="{C6D28789-20C1-214D-3885-08295401F29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99" creationId="{93B4BCFE-9561-AC9C-02D6-5A248A88288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0" creationId="{EAD53FF1-9C05-CE41-B9A8-E9A0EC4C8D3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1" creationId="{E24ACA7D-47CC-0564-6911-E8FA2D38A4F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2" creationId="{A133E448-DE50-50AA-8068-DADFC402051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3" creationId="{66CA5776-142F-D7B4-4BB8-2587DA2FA42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4" creationId="{D32FD18A-8D6A-A040-9B1A-4E12FAC387D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5" creationId="{6A6FA9D9-E31D-BD42-67BC-5FD199238C1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6" creationId="{F6F2DABE-15FA-3443-01AE-A943966E3A5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7" creationId="{07E0BB71-A93F-587E-9180-F258241638B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8" creationId="{32B2DBF0-17E6-18C0-D206-A5C61699CA8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09" creationId="{8A733811-951E-22F7-B914-DD1C25E0B01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0" creationId="{1B57D901-CE5F-A147-4086-98B722374D5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1" creationId="{C0A3E8C3-5330-5956-66C2-9A87D0ECABC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2" creationId="{03F8E032-1B0F-00F2-7645-1A4C3F1D8D3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3" creationId="{2E482409-EECE-F906-28D6-1B0197372A9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4" creationId="{60B1D647-DD0F-5722-9B15-2C67C590602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5" creationId="{15824E20-5DC3-2C9F-EBEC-66B702D03CB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6" creationId="{F22A387B-EF6F-4792-697B-81E5A06721F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7" creationId="{A9FA60A4-BC5A-40AE-DCB5-820B4DADE2B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8" creationId="{33AEFAB4-41EB-4AB0-F0F5-EBA60E661CA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19" creationId="{EF52BD68-27BE-9BC8-B2EF-47C2EFCF501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0" creationId="{015C49F1-3D93-9853-4482-F25BEE44DAE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1" creationId="{CD350233-42E7-AA99-9CF9-470EF825230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2" creationId="{5D408027-38BC-6968-6C92-410FB291D06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3" creationId="{75426985-8614-BDA9-5AD7-DDFA721784F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4" creationId="{F13355FE-C129-3373-6ACD-8C2D01B4E9E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5" creationId="{219F0D80-FAFD-898C-3557-1BF9053BD19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6" creationId="{313B5497-E781-C34D-118F-0940716906D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7" creationId="{236FBD55-AF82-8C09-90E0-8EAF33C7142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8" creationId="{8886EB90-5274-F736-DDA0-32550232211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29" creationId="{2973A2EA-8823-FB4A-F100-634739DA5D3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0" creationId="{A89E4663-DB36-930E-09C7-B16D532C2F1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1" creationId="{1F7C72EB-8952-45ED-F248-78B2E2FD5C0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2" creationId="{0F3B0557-DAF0-2413-53FA-4D4C6865A65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3" creationId="{7A28BFCD-96B0-D1C1-F9E0-6C54E63FB5C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4" creationId="{3F480B9E-0227-E1B5-596C-CF31AD4F37C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5" creationId="{38FB268D-B85E-D8DF-D388-740695047BF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6" creationId="{8E70CE86-EF68-377C-16B0-36CACE85D4B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7" creationId="{7F1E6CCD-6F8E-504C-40BC-060DCAE0694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8" creationId="{37985387-46D1-5C03-C498-9B0E503B1A6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39" creationId="{FDA85B65-B15E-1D33-789D-9510F206750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0" creationId="{06D4CE41-0691-EE56-C6B7-E214F1BE96C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1" creationId="{B2110910-13AC-5EE6-3740-B8865661CBF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2" creationId="{1D929DF0-34DB-313D-F90B-75CBA858197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3" creationId="{DE5CEC34-874C-F738-43E0-7FAB62CEA13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4" creationId="{CD4599DC-74AE-01F9-60CC-F61F89EEB70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5" creationId="{9376A15D-C883-992E-B8D2-EC3D7CFBCF4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6" creationId="{C5BA16B0-A837-8949-624E-01DFFA9D8B8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7" creationId="{EEEDE513-5E81-C0B8-D381-E5B5D83D01F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8" creationId="{C4A3DEF0-848C-63A9-B0EE-A65C6D40B61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49" creationId="{4137DBD2-2543-A47A-928B-1CF92741D09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0" creationId="{805A95DA-3507-B642-6B79-B3726F615AD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1" creationId="{60F37EBE-C47E-A81E-2887-ABCB8B08B24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2" creationId="{EC33B91C-9147-E0E3-911D-6F81F1F84EE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3" creationId="{329A71FE-1DB2-6D5D-8935-39514F13DFB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4" creationId="{6D37A25F-04D9-FCFE-4680-3801DAEB0B4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5" creationId="{FB4E80AC-F58D-8996-19BD-1C70720F440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6" creationId="{86CDBA5B-B89F-6054-C339-41DCAC42A78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7" creationId="{13B2E09E-AD7A-E963-4FB3-75932C956D4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8" creationId="{5F7CAB83-E61B-4E17-57FA-96A86BEEAED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59" creationId="{4E559167-A38F-188D-DF24-BFC33FC2719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0" creationId="{E159BB9A-4603-9EAD-7DAC-A25564D0E56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1" creationId="{9104EEBE-3FBE-6240-30AA-B6C275CA006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2" creationId="{4692B36B-B0EA-FC89-79D2-A30D7827CB3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3" creationId="{42880513-A90C-74B9-FC61-CE2692CED95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4" creationId="{AA1A19D8-535D-DA35-0FFD-E1F8B03ECD6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5" creationId="{C0327F05-2267-D54F-58C7-76D1B583373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6" creationId="{DDBBFB10-52FA-9900-B4BB-F9CD418C316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7" creationId="{9FCEAC46-7F79-610C-10E9-20EE548668B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8" creationId="{F77B16F1-6CE7-68EE-BD89-AFC0E187C4F4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69" creationId="{777A590E-EFFD-D48B-EBA5-40D2ECDC164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0" creationId="{CA5E7516-9656-0753-1E3F-8D927D74D43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1" creationId="{46B9EF51-2CB3-6302-29CB-8F566BA1787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2" creationId="{E72FAFC9-386F-8928-DD0C-A1BD6809A2D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3" creationId="{603DE975-A3F9-211D-FEA0-4C0EFDE5BD0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4" creationId="{79E58808-8786-D028-E8A5-8A8B038E04E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5" creationId="{1B0C2D9C-E365-EE66-A6EB-1350F0B9320B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6" creationId="{4FF28666-677C-148E-953D-F3F77FA9CEFC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7" creationId="{603EBE72-76FF-9711-EEB8-2E19B9D701C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8" creationId="{E387B9F1-91DE-CE05-630A-40BADB9D4A2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79" creationId="{3AF5D45C-9754-65B8-5A95-6EFE25212EC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0" creationId="{0D39F23F-AC09-A177-93A3-D08558486C1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1" creationId="{193285A7-B0F7-C525-F78C-1540D9A03B7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2" creationId="{25E65AAF-5780-17AA-0CFC-B2E636AD1FB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3" creationId="{837509DE-9013-3A2D-7B7B-C5685052507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4" creationId="{F5F97B6B-FC61-3B66-5895-F9D9E4EA91C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5" creationId="{189B2D93-15E8-7247-F260-06BCBAE7254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6" creationId="{F357A386-81C7-FCCC-478B-B267074ED9F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7" creationId="{2E5624D1-D2A1-8173-582D-7F1968B28DF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8" creationId="{D3F98EBA-0508-BB98-F7A1-683B6542624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89" creationId="{667F7699-5572-3944-5177-5B53C7B4009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0" creationId="{77A6828E-FF2D-F10A-9CC3-7B378C15970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1" creationId="{A9DDB006-AA42-0E2A-7C10-C561AC95C22E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2" creationId="{7DF1F2F2-3DC8-3A13-4D4D-250E9E4EC25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3" creationId="{A9BCF37E-3EFA-691D-04A8-E0BD2272B76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4" creationId="{7538E3BF-913B-4AB6-60BB-FCCBDAA16D5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5" creationId="{D45AE141-7282-90F7-09FC-5A4D4461A21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6" creationId="{5DD1E633-541C-294D-96AF-7DC53990C10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7" creationId="{CE9EB1B3-DC8F-24DE-3D79-3FA9551B8B1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8" creationId="{4589D877-891D-4005-199C-27A2278A0F3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199" creationId="{21868642-4706-4ADC-4E18-231329504E5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0" creationId="{3E48BC63-F60E-DFE9-3E3A-BFF9E3FECC78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1" creationId="{DE924A0B-21CD-34EF-C778-1DFAA91BD18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2" creationId="{B1086557-C175-166E-746B-EB4DE479EAA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3" creationId="{A4AD3535-9911-4C68-C4B4-0440330CE38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4" creationId="{67CD0DCB-EDD7-6CB4-DC16-8C5DA4A3C88D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5" creationId="{7D89C0FE-7992-4D8C-22D5-ECF34FE5F78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6" creationId="{640E5F4A-24B9-C672-FDE7-84B567FE2EA0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7" creationId="{AA3A7E99-9AB5-3FC4-F509-3743753D3F01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8" creationId="{3F40F03C-032F-8CFC-61DA-03757E528B7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09" creationId="{F0E0E825-42EE-99B0-99E8-64FEEC245D93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0" creationId="{B62A4772-491D-EC2F-713C-FDFD255D2FC9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1" creationId="{CE1EF602-3B2E-F668-D621-237BDD46C8E2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2" creationId="{800ACCC5-0A7A-3DB1-2606-D455BE642867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3" creationId="{309B80EA-BACF-47EC-44AC-A766764FBB86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4" creationId="{320F9FA5-ACA2-C790-21E0-993ECC700AAA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5" creationId="{99CA5F0A-8C65-7198-AA3E-16206148DACF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6" creationId="{D7B99569-94F9-6210-F00A-776FB8D5DBF5}"/>
          </ac:spMkLst>
        </pc:spChg>
        <pc:spChg chg="add mod">
          <ac:chgData name="Marian Oancea" userId="301cf4ad49c3a041" providerId="LiveId" clId="{B84C52C8-DDD9-45AB-ACE8-213D7637795E}" dt="2024-10-22T12:54:45.544" v="4" actId="122"/>
          <ac:spMkLst>
            <pc:docMk/>
            <pc:sldMk cId="3463382980" sldId="257"/>
            <ac:spMk id="217" creationId="{65F334D8-3993-D408-ABE9-E75A2C9AB997}"/>
          </ac:spMkLst>
        </pc:spChg>
        <pc:spChg chg="add mod">
          <ac:chgData name="Marian Oancea" userId="301cf4ad49c3a041" providerId="LiveId" clId="{B84C52C8-DDD9-45AB-ACE8-213D7637795E}" dt="2024-10-22T14:47:16.144" v="1108" actId="207"/>
          <ac:spMkLst>
            <pc:docMk/>
            <pc:sldMk cId="3463382980" sldId="257"/>
            <ac:spMk id="219" creationId="{3E3D40CB-AF67-3B15-A9EE-954192019100}"/>
          </ac:spMkLst>
        </pc:spChg>
        <pc:spChg chg="add del mod">
          <ac:chgData name="Marian Oancea" userId="301cf4ad49c3a041" providerId="LiveId" clId="{B84C52C8-DDD9-45AB-ACE8-213D7637795E}" dt="2024-10-22T12:57:05.349" v="10" actId="478"/>
          <ac:spMkLst>
            <pc:docMk/>
            <pc:sldMk cId="3463382980" sldId="257"/>
            <ac:spMk id="219" creationId="{F6CD4456-E18B-A444-867C-0D80998DEACA}"/>
          </ac:spMkLst>
        </pc:spChg>
        <pc:spChg chg="add mod">
          <ac:chgData name="Marian Oancea" userId="301cf4ad49c3a041" providerId="LiveId" clId="{B84C52C8-DDD9-45AB-ACE8-213D7637795E}" dt="2024-10-22T12:57:34.707" v="20" actId="1038"/>
          <ac:spMkLst>
            <pc:docMk/>
            <pc:sldMk cId="3463382980" sldId="257"/>
            <ac:spMk id="220" creationId="{69000142-7864-EDD5-D03D-BEE8BD8494BD}"/>
          </ac:spMkLst>
        </pc:spChg>
        <pc:spChg chg="add mod">
          <ac:chgData name="Marian Oancea" userId="301cf4ad49c3a041" providerId="LiveId" clId="{B84C52C8-DDD9-45AB-ACE8-213D7637795E}" dt="2024-10-22T12:59:26.300" v="23" actId="207"/>
          <ac:spMkLst>
            <pc:docMk/>
            <pc:sldMk cId="3463382980" sldId="257"/>
            <ac:spMk id="221" creationId="{C776C3E3-5BE0-2D5B-EE1A-F824D907CE73}"/>
          </ac:spMkLst>
        </pc:spChg>
        <pc:spChg chg="add mod">
          <ac:chgData name="Marian Oancea" userId="301cf4ad49c3a041" providerId="LiveId" clId="{B84C52C8-DDD9-45AB-ACE8-213D7637795E}" dt="2024-10-22T14:49:55.320" v="1137" actId="207"/>
          <ac:spMkLst>
            <pc:docMk/>
            <pc:sldMk cId="3463382980" sldId="257"/>
            <ac:spMk id="222" creationId="{4607C138-A825-89E9-B501-C52610D956C8}"/>
          </ac:spMkLst>
        </pc:spChg>
        <pc:spChg chg="add mod">
          <ac:chgData name="Marian Oancea" userId="301cf4ad49c3a041" providerId="LiveId" clId="{B84C52C8-DDD9-45AB-ACE8-213D7637795E}" dt="2024-10-22T13:01:04.768" v="25"/>
          <ac:spMkLst>
            <pc:docMk/>
            <pc:sldMk cId="3463382980" sldId="257"/>
            <ac:spMk id="222" creationId="{AEBE4C56-4519-25D1-AEFC-0BB73883D1C2}"/>
          </ac:spMkLst>
        </pc:spChg>
        <pc:spChg chg="add del mod">
          <ac:chgData name="Marian Oancea" userId="301cf4ad49c3a041" providerId="LiveId" clId="{B84C52C8-DDD9-45AB-ACE8-213D7637795E}" dt="2024-10-22T13:44:28.533" v="529" actId="478"/>
          <ac:spMkLst>
            <pc:docMk/>
            <pc:sldMk cId="3463382980" sldId="257"/>
            <ac:spMk id="223" creationId="{7B1399D5-B919-F6E8-1D00-9EBDE64D57E8}"/>
          </ac:spMkLst>
        </pc:spChg>
        <pc:spChg chg="add del mod">
          <ac:chgData name="Marian Oancea" userId="301cf4ad49c3a041" providerId="LiveId" clId="{B84C52C8-DDD9-45AB-ACE8-213D7637795E}" dt="2024-10-22T13:44:53.624" v="536" actId="478"/>
          <ac:spMkLst>
            <pc:docMk/>
            <pc:sldMk cId="3463382980" sldId="257"/>
            <ac:spMk id="224" creationId="{61431C7D-198C-708E-9867-C9D34B88E6F1}"/>
          </ac:spMkLst>
        </pc:spChg>
        <pc:spChg chg="add del mod">
          <ac:chgData name="Marian Oancea" userId="301cf4ad49c3a041" providerId="LiveId" clId="{B84C52C8-DDD9-45AB-ACE8-213D7637795E}" dt="2024-10-22T13:44:32.469" v="531" actId="478"/>
          <ac:spMkLst>
            <pc:docMk/>
            <pc:sldMk cId="3463382980" sldId="257"/>
            <ac:spMk id="225" creationId="{3B890F54-A1CB-761E-312A-38F89068D2CE}"/>
          </ac:spMkLst>
        </pc:spChg>
        <pc:spChg chg="add del mod">
          <ac:chgData name="Marian Oancea" userId="301cf4ad49c3a041" providerId="LiveId" clId="{B84C52C8-DDD9-45AB-ACE8-213D7637795E}" dt="2024-10-22T13:44:33.214" v="532" actId="478"/>
          <ac:spMkLst>
            <pc:docMk/>
            <pc:sldMk cId="3463382980" sldId="257"/>
            <ac:spMk id="226" creationId="{298BFC10-5F5C-5D4B-A649-83569B8152F8}"/>
          </ac:spMkLst>
        </pc:spChg>
        <pc:spChg chg="add del mod">
          <ac:chgData name="Marian Oancea" userId="301cf4ad49c3a041" providerId="LiveId" clId="{B84C52C8-DDD9-45AB-ACE8-213D7637795E}" dt="2024-10-22T13:44:56.533" v="537" actId="478"/>
          <ac:spMkLst>
            <pc:docMk/>
            <pc:sldMk cId="3463382980" sldId="257"/>
            <ac:spMk id="227" creationId="{A82C3AC8-169C-5770-A772-E503DB5A9D69}"/>
          </ac:spMkLst>
        </pc:spChg>
        <pc:spChg chg="add mod">
          <ac:chgData name="Marian Oancea" userId="301cf4ad49c3a041" providerId="LiveId" clId="{B84C52C8-DDD9-45AB-ACE8-213D7637795E}" dt="2024-10-22T13:04:33.968" v="47" actId="207"/>
          <ac:spMkLst>
            <pc:docMk/>
            <pc:sldMk cId="3463382980" sldId="257"/>
            <ac:spMk id="228" creationId="{6ACD15A6-1D89-D5C8-6AF7-4BCEE4CD3AF9}"/>
          </ac:spMkLst>
        </pc:spChg>
        <pc:spChg chg="add del mod">
          <ac:chgData name="Marian Oancea" userId="301cf4ad49c3a041" providerId="LiveId" clId="{B84C52C8-DDD9-45AB-ACE8-213D7637795E}" dt="2024-10-22T13:44:29.355" v="530" actId="478"/>
          <ac:spMkLst>
            <pc:docMk/>
            <pc:sldMk cId="3463382980" sldId="257"/>
            <ac:spMk id="229" creationId="{05469D6B-1D56-0B72-08C7-9C6B5FA38AE2}"/>
          </ac:spMkLst>
        </pc:spChg>
        <pc:spChg chg="add mod">
          <ac:chgData name="Marian Oancea" userId="301cf4ad49c3a041" providerId="LiveId" clId="{B84C52C8-DDD9-45AB-ACE8-213D7637795E}" dt="2024-10-22T13:11:46.679" v="59" actId="207"/>
          <ac:spMkLst>
            <pc:docMk/>
            <pc:sldMk cId="3463382980" sldId="257"/>
            <ac:spMk id="230" creationId="{EA130651-DC60-200D-EBBC-A249F37CFAAF}"/>
          </ac:spMkLst>
        </pc:spChg>
        <pc:spChg chg="add del mod">
          <ac:chgData name="Marian Oancea" userId="301cf4ad49c3a041" providerId="LiveId" clId="{B84C52C8-DDD9-45AB-ACE8-213D7637795E}" dt="2024-10-22T14:05:27.640" v="822" actId="478"/>
          <ac:spMkLst>
            <pc:docMk/>
            <pc:sldMk cId="3463382980" sldId="257"/>
            <ac:spMk id="233" creationId="{6804A98F-EFB3-B370-95D3-9F6EE186A8DD}"/>
          </ac:spMkLst>
        </pc:spChg>
        <pc:spChg chg="add mod">
          <ac:chgData name="Marian Oancea" userId="301cf4ad49c3a041" providerId="LiveId" clId="{B84C52C8-DDD9-45AB-ACE8-213D7637795E}" dt="2024-10-22T14:50:18.090" v="1140" actId="1076"/>
          <ac:spMkLst>
            <pc:docMk/>
            <pc:sldMk cId="3463382980" sldId="257"/>
            <ac:spMk id="234" creationId="{23DDBC9A-8CEF-469B-0035-B60BB96A0BBA}"/>
          </ac:spMkLst>
        </pc:spChg>
        <pc:spChg chg="add mod">
          <ac:chgData name="Marian Oancea" userId="301cf4ad49c3a041" providerId="LiveId" clId="{B84C52C8-DDD9-45AB-ACE8-213D7637795E}" dt="2024-10-22T14:50:18.090" v="1140" actId="1076"/>
          <ac:spMkLst>
            <pc:docMk/>
            <pc:sldMk cId="3463382980" sldId="257"/>
            <ac:spMk id="235" creationId="{1EE0F151-7AEA-04AD-6A13-55CCD8D168F1}"/>
          </ac:spMkLst>
        </pc:spChg>
        <pc:spChg chg="add mod">
          <ac:chgData name="Marian Oancea" userId="301cf4ad49c3a041" providerId="LiveId" clId="{B84C52C8-DDD9-45AB-ACE8-213D7637795E}" dt="2024-10-22T13:44:49.975" v="535" actId="207"/>
          <ac:spMkLst>
            <pc:docMk/>
            <pc:sldMk cId="3463382980" sldId="257"/>
            <ac:spMk id="236" creationId="{D29ACE7A-6373-AA92-046A-3EB35D568391}"/>
          </ac:spMkLst>
        </pc:spChg>
        <pc:spChg chg="add mod">
          <ac:chgData name="Marian Oancea" userId="301cf4ad49c3a041" providerId="LiveId" clId="{B84C52C8-DDD9-45AB-ACE8-213D7637795E}" dt="2024-10-22T13:45:39.649" v="549" actId="1076"/>
          <ac:spMkLst>
            <pc:docMk/>
            <pc:sldMk cId="3463382980" sldId="257"/>
            <ac:spMk id="237" creationId="{6B57A51B-4F1F-80EB-32C7-FA26B3A10274}"/>
          </ac:spMkLst>
        </pc:spChg>
        <pc:spChg chg="add mod">
          <ac:chgData name="Marian Oancea" userId="301cf4ad49c3a041" providerId="LiveId" clId="{B84C52C8-DDD9-45AB-ACE8-213D7637795E}" dt="2024-10-22T13:45:49.100" v="553" actId="207"/>
          <ac:spMkLst>
            <pc:docMk/>
            <pc:sldMk cId="3463382980" sldId="257"/>
            <ac:spMk id="238" creationId="{0CDE1119-37AD-2F43-786C-1C6539B359C8}"/>
          </ac:spMkLst>
        </pc:spChg>
        <pc:spChg chg="add mod">
          <ac:chgData name="Marian Oancea" userId="301cf4ad49c3a041" providerId="LiveId" clId="{B84C52C8-DDD9-45AB-ACE8-213D7637795E}" dt="2024-10-22T13:46:01.528" v="557" actId="207"/>
          <ac:spMkLst>
            <pc:docMk/>
            <pc:sldMk cId="3463382980" sldId="257"/>
            <ac:spMk id="239" creationId="{158C8A7E-8681-64E9-E78E-B6D670B027C0}"/>
          </ac:spMkLst>
        </pc:spChg>
        <pc:spChg chg="add del mod">
          <ac:chgData name="Marian Oancea" userId="301cf4ad49c3a041" providerId="LiveId" clId="{B84C52C8-DDD9-45AB-ACE8-213D7637795E}" dt="2024-10-22T13:46:26.100" v="560" actId="478"/>
          <ac:spMkLst>
            <pc:docMk/>
            <pc:sldMk cId="3463382980" sldId="257"/>
            <ac:spMk id="240" creationId="{EF830E15-8F58-61D8-3721-3C819D8E6EAE}"/>
          </ac:spMkLst>
        </pc:spChg>
        <pc:spChg chg="add mod">
          <ac:chgData name="Marian Oancea" userId="301cf4ad49c3a041" providerId="LiveId" clId="{B84C52C8-DDD9-45AB-ACE8-213D7637795E}" dt="2024-10-22T13:46:44.055" v="567" actId="207"/>
          <ac:spMkLst>
            <pc:docMk/>
            <pc:sldMk cId="3463382980" sldId="257"/>
            <ac:spMk id="241" creationId="{EE256998-773B-B0DD-0C74-4B6581C87AB1}"/>
          </ac:spMkLst>
        </pc:spChg>
        <pc:spChg chg="add mod">
          <ac:chgData name="Marian Oancea" userId="301cf4ad49c3a041" providerId="LiveId" clId="{B84C52C8-DDD9-45AB-ACE8-213D7637795E}" dt="2024-10-22T13:47:10.479" v="570" actId="207"/>
          <ac:spMkLst>
            <pc:docMk/>
            <pc:sldMk cId="3463382980" sldId="257"/>
            <ac:spMk id="242" creationId="{677782BB-FA17-1748-1F9D-06735504CE42}"/>
          </ac:spMkLst>
        </pc:spChg>
        <pc:spChg chg="add mod">
          <ac:chgData name="Marian Oancea" userId="301cf4ad49c3a041" providerId="LiveId" clId="{B84C52C8-DDD9-45AB-ACE8-213D7637795E}" dt="2024-10-22T13:47:33.067" v="573" actId="207"/>
          <ac:spMkLst>
            <pc:docMk/>
            <pc:sldMk cId="3463382980" sldId="257"/>
            <ac:spMk id="243" creationId="{7ABCE008-6C2C-4DFE-5719-93E165EE4268}"/>
          </ac:spMkLst>
        </pc:spChg>
        <pc:spChg chg="mod">
          <ac:chgData name="Marian Oancea" userId="301cf4ad49c3a041" providerId="LiveId" clId="{B84C52C8-DDD9-45AB-ACE8-213D7637795E}" dt="2024-10-22T14:18:27.148" v="931"/>
          <ac:spMkLst>
            <pc:docMk/>
            <pc:sldMk cId="3463382980" sldId="257"/>
            <ac:spMk id="249" creationId="{63594585-FADB-9728-6345-2A7F94E86FB1}"/>
          </ac:spMkLst>
        </pc:spChg>
        <pc:grpChg chg="add mod">
          <ac:chgData name="Marian Oancea" userId="301cf4ad49c3a041" providerId="LiveId" clId="{B84C52C8-DDD9-45AB-ACE8-213D7637795E}" dt="2024-10-22T13:45:36.938" v="546" actId="1076"/>
          <ac:grpSpMkLst>
            <pc:docMk/>
            <pc:sldMk cId="3463382980" sldId="257"/>
            <ac:grpSpMk id="218" creationId="{EF09E259-CA65-7EA3-29B3-885F50AAF39A}"/>
          </ac:grpSpMkLst>
        </pc:grpChg>
        <pc:grpChg chg="add mod">
          <ac:chgData name="Marian Oancea" userId="301cf4ad49c3a041" providerId="LiveId" clId="{B84C52C8-DDD9-45AB-ACE8-213D7637795E}" dt="2024-10-22T14:18:27.148" v="931"/>
          <ac:grpSpMkLst>
            <pc:docMk/>
            <pc:sldMk cId="3463382980" sldId="257"/>
            <ac:grpSpMk id="247" creationId="{AA84E8A7-5460-D931-D8F5-A2F76DFC3ED8}"/>
          </ac:grpSpMkLst>
        </pc:grpChg>
        <pc:picChg chg="add mod ord">
          <ac:chgData name="Marian Oancea" userId="301cf4ad49c3a041" providerId="LiveId" clId="{B84C52C8-DDD9-45AB-ACE8-213D7637795E}" dt="2024-10-22T13:16:21.643" v="98" actId="1076"/>
          <ac:picMkLst>
            <pc:docMk/>
            <pc:sldMk cId="3463382980" sldId="257"/>
            <ac:picMk id="232" creationId="{E7C7A9ED-DF3C-4FE1-2912-D158D698820D}"/>
          </ac:picMkLst>
        </pc:picChg>
        <pc:picChg chg="add del mod">
          <ac:chgData name="Marian Oancea" userId="301cf4ad49c3a041" providerId="LiveId" clId="{B84C52C8-DDD9-45AB-ACE8-213D7637795E}" dt="2024-10-22T14:14:59.091" v="900" actId="478"/>
          <ac:picMkLst>
            <pc:docMk/>
            <pc:sldMk cId="3463382980" sldId="257"/>
            <ac:picMk id="244" creationId="{7362C574-14FC-6938-6F8E-1830C9F4466B}"/>
          </ac:picMkLst>
        </pc:picChg>
        <pc:picChg chg="add mod">
          <ac:chgData name="Marian Oancea" userId="301cf4ad49c3a041" providerId="LiveId" clId="{B84C52C8-DDD9-45AB-ACE8-213D7637795E}" dt="2024-10-22T14:15:00.045" v="901"/>
          <ac:picMkLst>
            <pc:docMk/>
            <pc:sldMk cId="3463382980" sldId="257"/>
            <ac:picMk id="245" creationId="{713B5E90-6869-43EA-FDDD-C01235D7C316}"/>
          </ac:picMkLst>
        </pc:picChg>
        <pc:picChg chg="add del mod">
          <ac:chgData name="Marian Oancea" userId="301cf4ad49c3a041" providerId="LiveId" clId="{B84C52C8-DDD9-45AB-ACE8-213D7637795E}" dt="2024-10-22T14:18:26.223" v="930" actId="478"/>
          <ac:picMkLst>
            <pc:docMk/>
            <pc:sldMk cId="3463382980" sldId="257"/>
            <ac:picMk id="246" creationId="{77BEAC71-EEDF-5AB5-925B-5092B8A6C3C2}"/>
          </ac:picMkLst>
        </pc:picChg>
        <pc:picChg chg="mod">
          <ac:chgData name="Marian Oancea" userId="301cf4ad49c3a041" providerId="LiveId" clId="{B84C52C8-DDD9-45AB-ACE8-213D7637795E}" dt="2024-10-22T14:18:27.148" v="931"/>
          <ac:picMkLst>
            <pc:docMk/>
            <pc:sldMk cId="3463382980" sldId="257"/>
            <ac:picMk id="248" creationId="{6576E527-5C5C-A71C-396F-34D9838F0B6A}"/>
          </ac:picMkLst>
        </pc:picChg>
      </pc:sldChg>
      <pc:sldChg chg="addSp del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1387620213" sldId="258"/>
        </pc:sldMkLst>
        <pc:spChg chg="del">
          <ac:chgData name="Marian Oancea" userId="301cf4ad49c3a041" providerId="LiveId" clId="{B84C52C8-DDD9-45AB-ACE8-213D7637795E}" dt="2024-10-22T13:17:37.582" v="101" actId="478"/>
          <ac:spMkLst>
            <pc:docMk/>
            <pc:sldMk cId="1387620213" sldId="258"/>
            <ac:spMk id="2" creationId="{D7638338-BF9A-9C2D-5754-CAC33FAF000B}"/>
          </ac:spMkLst>
        </pc:spChg>
        <pc:spChg chg="del">
          <ac:chgData name="Marian Oancea" userId="301cf4ad49c3a041" providerId="LiveId" clId="{B84C52C8-DDD9-45AB-ACE8-213D7637795E}" dt="2024-10-22T13:17:36.619" v="100" actId="478"/>
          <ac:spMkLst>
            <pc:docMk/>
            <pc:sldMk cId="1387620213" sldId="258"/>
            <ac:spMk id="3" creationId="{1AF7914E-4BD4-2B48-855A-0A7EFB569C63}"/>
          </ac:spMkLst>
        </pc:spChg>
        <pc:spChg chg="add">
          <ac:chgData name="Marian Oancea" userId="301cf4ad49c3a041" providerId="LiveId" clId="{B84C52C8-DDD9-45AB-ACE8-213D7637795E}" dt="2024-10-22T13:18:57.819" v="130" actId="26606"/>
          <ac:spMkLst>
            <pc:docMk/>
            <pc:sldMk cId="1387620213" sldId="258"/>
            <ac:spMk id="18" creationId="{262ABC4B-37D8-4218-BDD8-6DF6A00C0C80}"/>
          </ac:spMkLst>
        </pc:spChg>
        <pc:picChg chg="add mod ord modCrop">
          <ac:chgData name="Marian Oancea" userId="301cf4ad49c3a041" providerId="LiveId" clId="{B84C52C8-DDD9-45AB-ACE8-213D7637795E}" dt="2024-10-22T13:19:11.094" v="131" actId="18131"/>
          <ac:picMkLst>
            <pc:docMk/>
            <pc:sldMk cId="1387620213" sldId="258"/>
            <ac:picMk id="5" creationId="{B8DEB509-E3C8-C018-AC6D-94CEE4F2414B}"/>
          </ac:picMkLst>
        </pc:picChg>
        <pc:picChg chg="add del mod">
          <ac:chgData name="Marian Oancea" userId="301cf4ad49c3a041" providerId="LiveId" clId="{B84C52C8-DDD9-45AB-ACE8-213D7637795E}" dt="2024-10-22T13:18:08.219" v="113" actId="478"/>
          <ac:picMkLst>
            <pc:docMk/>
            <pc:sldMk cId="1387620213" sldId="258"/>
            <ac:picMk id="7" creationId="{F5FE2FEA-2DC8-2710-E3CC-D0A5853FDF97}"/>
          </ac:picMkLst>
        </pc:picChg>
        <pc:picChg chg="add mod">
          <ac:chgData name="Marian Oancea" userId="301cf4ad49c3a041" providerId="LiveId" clId="{B84C52C8-DDD9-45AB-ACE8-213D7637795E}" dt="2024-10-22T13:18:57.819" v="130" actId="26606"/>
          <ac:picMkLst>
            <pc:docMk/>
            <pc:sldMk cId="1387620213" sldId="258"/>
            <ac:picMk id="9" creationId="{607EDEDC-16FB-B889-7403-8F8E84A03427}"/>
          </ac:picMkLst>
        </pc:picChg>
        <pc:picChg chg="add del mod">
          <ac:chgData name="Marian Oancea" userId="301cf4ad49c3a041" providerId="LiveId" clId="{B84C52C8-DDD9-45AB-ACE8-213D7637795E}" dt="2024-10-22T13:18:55.391" v="128" actId="478"/>
          <ac:picMkLst>
            <pc:docMk/>
            <pc:sldMk cId="1387620213" sldId="258"/>
            <ac:picMk id="11" creationId="{B96CA2A6-EDC6-94FE-2B36-F72585F24CAB}"/>
          </ac:picMkLst>
        </pc:picChg>
        <pc:picChg chg="add mod modCrop">
          <ac:chgData name="Marian Oancea" userId="301cf4ad49c3a041" providerId="LiveId" clId="{B84C52C8-DDD9-45AB-ACE8-213D7637795E}" dt="2024-10-22T13:19:19.066" v="132" actId="18131"/>
          <ac:picMkLst>
            <pc:docMk/>
            <pc:sldMk cId="1387620213" sldId="258"/>
            <ac:picMk id="13" creationId="{FB0F2DF9-B95C-851B-7BF6-07E4EEE3854A}"/>
          </ac:picMkLst>
        </pc:picChg>
      </pc:sldChg>
      <pc:sldChg chg="addSp del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2210666332" sldId="259"/>
        </pc:sldMkLst>
        <pc:spChg chg="del">
          <ac:chgData name="Marian Oancea" userId="301cf4ad49c3a041" providerId="LiveId" clId="{B84C52C8-DDD9-45AB-ACE8-213D7637795E}" dt="2024-10-22T13:19:30.095" v="135" actId="478"/>
          <ac:spMkLst>
            <pc:docMk/>
            <pc:sldMk cId="2210666332" sldId="259"/>
            <ac:spMk id="2" creationId="{3CB9D5FC-0411-C24E-5819-1A39B35342C1}"/>
          </ac:spMkLst>
        </pc:spChg>
        <pc:spChg chg="del">
          <ac:chgData name="Marian Oancea" userId="301cf4ad49c3a041" providerId="LiveId" clId="{B84C52C8-DDD9-45AB-ACE8-213D7637795E}" dt="2024-10-22T13:19:29.063" v="134" actId="478"/>
          <ac:spMkLst>
            <pc:docMk/>
            <pc:sldMk cId="2210666332" sldId="259"/>
            <ac:spMk id="3" creationId="{DC5C9C32-118A-2B2A-58D3-299E8C9305A5}"/>
          </ac:spMkLst>
        </pc:spChg>
        <pc:spChg chg="add">
          <ac:chgData name="Marian Oancea" userId="301cf4ad49c3a041" providerId="LiveId" clId="{B84C52C8-DDD9-45AB-ACE8-213D7637795E}" dt="2024-10-22T13:19:54.825" v="145" actId="26606"/>
          <ac:spMkLst>
            <pc:docMk/>
            <pc:sldMk cId="2210666332" sldId="259"/>
            <ac:spMk id="14" creationId="{42A4FC2C-047E-45A5-965D-8E1E3BF09BC6}"/>
          </ac:spMkLst>
        </pc:spChg>
        <pc:picChg chg="add mod ord">
          <ac:chgData name="Marian Oancea" userId="301cf4ad49c3a041" providerId="LiveId" clId="{B84C52C8-DDD9-45AB-ACE8-213D7637795E}" dt="2024-10-22T13:19:54.825" v="145" actId="26606"/>
          <ac:picMkLst>
            <pc:docMk/>
            <pc:sldMk cId="2210666332" sldId="259"/>
            <ac:picMk id="5" creationId="{B4244B5A-77A4-EA70-A2D7-D8F6D0F2099F}"/>
          </ac:picMkLst>
        </pc:picChg>
        <pc:picChg chg="add mod ord">
          <ac:chgData name="Marian Oancea" userId="301cf4ad49c3a041" providerId="LiveId" clId="{B84C52C8-DDD9-45AB-ACE8-213D7637795E}" dt="2024-10-22T13:19:54.825" v="145" actId="26606"/>
          <ac:picMkLst>
            <pc:docMk/>
            <pc:sldMk cId="2210666332" sldId="259"/>
            <ac:picMk id="7" creationId="{BC9709C5-FAA6-1E6F-CA11-7D65AB04DEA4}"/>
          </ac:picMkLst>
        </pc:picChg>
        <pc:picChg chg="add mod modCrop">
          <ac:chgData name="Marian Oancea" userId="301cf4ad49c3a041" providerId="LiveId" clId="{B84C52C8-DDD9-45AB-ACE8-213D7637795E}" dt="2024-10-22T13:20:03.671" v="146" actId="18131"/>
          <ac:picMkLst>
            <pc:docMk/>
            <pc:sldMk cId="2210666332" sldId="259"/>
            <ac:picMk id="9" creationId="{B8597FF4-E9AB-2021-9D89-3B88A0D35E82}"/>
          </ac:picMkLst>
        </pc:picChg>
      </pc:sldChg>
      <pc:sldChg chg="add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729814090" sldId="260"/>
        </pc:sldMkLst>
        <pc:spChg chg="add">
          <ac:chgData name="Marian Oancea" userId="301cf4ad49c3a041" providerId="LiveId" clId="{B84C52C8-DDD9-45AB-ACE8-213D7637795E}" dt="2024-10-22T13:20:41.641" v="154" actId="26606"/>
          <ac:spMkLst>
            <pc:docMk/>
            <pc:sldMk cId="729814090" sldId="260"/>
            <ac:spMk id="10" creationId="{11BE3FA7-0D70-4431-814F-D8C40576EA93}"/>
          </ac:spMkLst>
        </pc:spChg>
        <pc:picChg chg="add mod">
          <ac:chgData name="Marian Oancea" userId="301cf4ad49c3a041" providerId="LiveId" clId="{B84C52C8-DDD9-45AB-ACE8-213D7637795E}" dt="2024-10-22T13:20:41.641" v="154" actId="26606"/>
          <ac:picMkLst>
            <pc:docMk/>
            <pc:sldMk cId="729814090" sldId="260"/>
            <ac:picMk id="3" creationId="{BE2EBE02-1619-B615-35A6-3AB9E80DCF7C}"/>
          </ac:picMkLst>
        </pc:picChg>
        <pc:picChg chg="add mod">
          <ac:chgData name="Marian Oancea" userId="301cf4ad49c3a041" providerId="LiveId" clId="{B84C52C8-DDD9-45AB-ACE8-213D7637795E}" dt="2024-10-22T13:20:41.641" v="154" actId="26606"/>
          <ac:picMkLst>
            <pc:docMk/>
            <pc:sldMk cId="729814090" sldId="260"/>
            <ac:picMk id="5" creationId="{F087252A-B852-184E-A569-079A36DD46E5}"/>
          </ac:picMkLst>
        </pc:picChg>
      </pc:sldChg>
      <pc:sldChg chg="add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2050995982" sldId="261"/>
        </pc:sldMkLst>
        <pc:spChg chg="add">
          <ac:chgData name="Marian Oancea" userId="301cf4ad49c3a041" providerId="LiveId" clId="{B84C52C8-DDD9-45AB-ACE8-213D7637795E}" dt="2024-10-22T13:21:14.433" v="165" actId="26606"/>
          <ac:spMkLst>
            <pc:docMk/>
            <pc:sldMk cId="2050995982" sldId="261"/>
            <ac:spMk id="12" creationId="{262ABC4B-37D8-4218-BDD8-6DF6A00C0C80}"/>
          </ac:spMkLst>
        </pc:spChg>
        <pc:picChg chg="add mod ord">
          <ac:chgData name="Marian Oancea" userId="301cf4ad49c3a041" providerId="LiveId" clId="{B84C52C8-DDD9-45AB-ACE8-213D7637795E}" dt="2024-10-22T13:21:14.433" v="165" actId="26606"/>
          <ac:picMkLst>
            <pc:docMk/>
            <pc:sldMk cId="2050995982" sldId="261"/>
            <ac:picMk id="3" creationId="{DE678D0D-EC57-E234-1077-B21561FB8B85}"/>
          </ac:picMkLst>
        </pc:picChg>
        <pc:picChg chg="add mod ord">
          <ac:chgData name="Marian Oancea" userId="301cf4ad49c3a041" providerId="LiveId" clId="{B84C52C8-DDD9-45AB-ACE8-213D7637795E}" dt="2024-10-22T13:21:14.433" v="165" actId="26606"/>
          <ac:picMkLst>
            <pc:docMk/>
            <pc:sldMk cId="2050995982" sldId="261"/>
            <ac:picMk id="5" creationId="{9653EA4D-5733-2176-1DDC-1D822CBC4367}"/>
          </ac:picMkLst>
        </pc:picChg>
        <pc:picChg chg="add mod">
          <ac:chgData name="Marian Oancea" userId="301cf4ad49c3a041" providerId="LiveId" clId="{B84C52C8-DDD9-45AB-ACE8-213D7637795E}" dt="2024-10-22T13:21:14.433" v="165" actId="26606"/>
          <ac:picMkLst>
            <pc:docMk/>
            <pc:sldMk cId="2050995982" sldId="261"/>
            <ac:picMk id="7" creationId="{72713C10-4F06-EE4F-50EC-C48404FEE496}"/>
          </ac:picMkLst>
        </pc:picChg>
      </pc:sldChg>
      <pc:sldChg chg="add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842665384" sldId="262"/>
        </pc:sldMkLst>
        <pc:spChg chg="add">
          <ac:chgData name="Marian Oancea" userId="301cf4ad49c3a041" providerId="LiveId" clId="{B84C52C8-DDD9-45AB-ACE8-213D7637795E}" dt="2024-10-22T13:21:50.727" v="176" actId="26606"/>
          <ac:spMkLst>
            <pc:docMk/>
            <pc:sldMk cId="842665384" sldId="262"/>
            <ac:spMk id="12" creationId="{42A4FC2C-047E-45A5-965D-8E1E3BF09BC6}"/>
          </ac:spMkLst>
        </pc:spChg>
        <pc:picChg chg="add mod modCrop">
          <ac:chgData name="Marian Oancea" userId="301cf4ad49c3a041" providerId="LiveId" clId="{B84C52C8-DDD9-45AB-ACE8-213D7637795E}" dt="2024-10-22T13:21:56.931" v="177" actId="18131"/>
          <ac:picMkLst>
            <pc:docMk/>
            <pc:sldMk cId="842665384" sldId="262"/>
            <ac:picMk id="3" creationId="{1959032B-CC41-6C58-D9C5-23DE932076D5}"/>
          </ac:picMkLst>
        </pc:picChg>
        <pc:picChg chg="add mod ord modCrop">
          <ac:chgData name="Marian Oancea" userId="301cf4ad49c3a041" providerId="LiveId" clId="{B84C52C8-DDD9-45AB-ACE8-213D7637795E}" dt="2024-10-22T13:22:02.983" v="178" actId="18131"/>
          <ac:picMkLst>
            <pc:docMk/>
            <pc:sldMk cId="842665384" sldId="262"/>
            <ac:picMk id="5" creationId="{8FC07299-A91B-A809-47F4-30ECBD41FC38}"/>
          </ac:picMkLst>
        </pc:picChg>
        <pc:picChg chg="add mod">
          <ac:chgData name="Marian Oancea" userId="301cf4ad49c3a041" providerId="LiveId" clId="{B84C52C8-DDD9-45AB-ACE8-213D7637795E}" dt="2024-10-22T13:21:50.727" v="176" actId="26606"/>
          <ac:picMkLst>
            <pc:docMk/>
            <pc:sldMk cId="842665384" sldId="262"/>
            <ac:picMk id="7" creationId="{80319438-A320-F64F-5571-0F03A4DC2625}"/>
          </ac:picMkLst>
        </pc:picChg>
      </pc:sldChg>
      <pc:sldChg chg="addSp delSp modSp new mod modTransition setBg">
        <pc:chgData name="Marian Oancea" userId="301cf4ad49c3a041" providerId="LiveId" clId="{B84C52C8-DDD9-45AB-ACE8-213D7637795E}" dt="2024-10-22T13:53:14.600" v="722"/>
        <pc:sldMkLst>
          <pc:docMk/>
          <pc:sldMk cId="4070264606" sldId="263"/>
        </pc:sldMkLst>
        <pc:spChg chg="add del">
          <ac:chgData name="Marian Oancea" userId="301cf4ad49c3a041" providerId="LiveId" clId="{B84C52C8-DDD9-45AB-ACE8-213D7637795E}" dt="2024-10-22T13:22:45.486" v="190" actId="26606"/>
          <ac:spMkLst>
            <pc:docMk/>
            <pc:sldMk cId="4070264606" sldId="263"/>
            <ac:spMk id="12" creationId="{42A4FC2C-047E-45A5-965D-8E1E3BF09BC6}"/>
          </ac:spMkLst>
        </pc:spChg>
        <pc:spChg chg="add">
          <ac:chgData name="Marian Oancea" userId="301cf4ad49c3a041" providerId="LiveId" clId="{B84C52C8-DDD9-45AB-ACE8-213D7637795E}" dt="2024-10-22T13:22:45.490" v="191" actId="26606"/>
          <ac:spMkLst>
            <pc:docMk/>
            <pc:sldMk cId="4070264606" sldId="263"/>
            <ac:spMk id="14" creationId="{262ABC4B-37D8-4218-BDD8-6DF6A00C0C80}"/>
          </ac:spMkLst>
        </pc:spChg>
        <pc:picChg chg="add mod ord">
          <ac:chgData name="Marian Oancea" userId="301cf4ad49c3a041" providerId="LiveId" clId="{B84C52C8-DDD9-45AB-ACE8-213D7637795E}" dt="2024-10-22T13:22:45.490" v="191" actId="26606"/>
          <ac:picMkLst>
            <pc:docMk/>
            <pc:sldMk cId="4070264606" sldId="263"/>
            <ac:picMk id="3" creationId="{A3B03248-EDD3-FE16-5851-0D3910198EC2}"/>
          </ac:picMkLst>
        </pc:picChg>
        <pc:picChg chg="add mod">
          <ac:chgData name="Marian Oancea" userId="301cf4ad49c3a041" providerId="LiveId" clId="{B84C52C8-DDD9-45AB-ACE8-213D7637795E}" dt="2024-10-22T13:22:45.490" v="191" actId="26606"/>
          <ac:picMkLst>
            <pc:docMk/>
            <pc:sldMk cId="4070264606" sldId="263"/>
            <ac:picMk id="5" creationId="{7FA0CEA8-95ED-400F-349D-1611635D8051}"/>
          </ac:picMkLst>
        </pc:picChg>
        <pc:picChg chg="add mod">
          <ac:chgData name="Marian Oancea" userId="301cf4ad49c3a041" providerId="LiveId" clId="{B84C52C8-DDD9-45AB-ACE8-213D7637795E}" dt="2024-10-22T13:22:45.490" v="191" actId="26606"/>
          <ac:picMkLst>
            <pc:docMk/>
            <pc:sldMk cId="4070264606" sldId="263"/>
            <ac:picMk id="7" creationId="{E782F636-0466-D31B-0195-F1DC4B47956E}"/>
          </ac:picMkLst>
        </pc:picChg>
      </pc:sldChg>
      <pc:sldChg chg="addSp delSp modSp new mod ord modTransition setBg addAnim">
        <pc:chgData name="Marian Oancea" userId="301cf4ad49c3a041" providerId="LiveId" clId="{B84C52C8-DDD9-45AB-ACE8-213D7637795E}" dt="2024-10-22T14:14:12.150" v="892" actId="21"/>
        <pc:sldMkLst>
          <pc:docMk/>
          <pc:sldMk cId="297404807" sldId="264"/>
        </pc:sldMkLst>
        <pc:spChg chg="mod">
          <ac:chgData name="Marian Oancea" userId="301cf4ad49c3a041" providerId="LiveId" clId="{B84C52C8-DDD9-45AB-ACE8-213D7637795E}" dt="2024-10-22T13:35:24.161" v="518" actId="20577"/>
          <ac:spMkLst>
            <pc:docMk/>
            <pc:sldMk cId="297404807" sldId="264"/>
            <ac:spMk id="2" creationId="{0A76F4F4-B1A5-F081-F151-0E7B816A1E56}"/>
          </ac:spMkLst>
        </pc:spChg>
        <pc:spChg chg="del">
          <ac:chgData name="Marian Oancea" userId="301cf4ad49c3a041" providerId="LiveId" clId="{B84C52C8-DDD9-45AB-ACE8-213D7637795E}" dt="2024-10-22T13:33:40.522" v="505" actId="478"/>
          <ac:spMkLst>
            <pc:docMk/>
            <pc:sldMk cId="297404807" sldId="264"/>
            <ac:spMk id="3" creationId="{69CB7A36-DC91-39B9-B2D6-92661F26FF2B}"/>
          </ac:spMkLst>
        </pc:spChg>
        <pc:spChg chg="add del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31" creationId="{20D5D19D-0789-4518-B5DC-D47ADF69D25A}"/>
          </ac:spMkLst>
        </pc:spChg>
        <pc:spChg chg="add del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38" creationId="{B81933D1-5615-42C7-9C0B-4EB7105CCE2D}"/>
          </ac:spMkLst>
        </pc:spChg>
        <pc:spChg chg="add del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40" creationId="{19C9EAEA-39D0-4B0E-A0EB-51E7B26740B1}"/>
          </ac:spMkLst>
        </pc:spChg>
        <pc:spChg chg="add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45" creationId="{20D5D19D-0789-4518-B5DC-D47ADF69D25A}"/>
          </ac:spMkLst>
        </pc:spChg>
        <pc:spChg chg="add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52" creationId="{B81933D1-5615-42C7-9C0B-4EB7105CCE2D}"/>
          </ac:spMkLst>
        </pc:spChg>
        <pc:spChg chg="add">
          <ac:chgData name="Marian Oancea" userId="301cf4ad49c3a041" providerId="LiveId" clId="{B84C52C8-DDD9-45AB-ACE8-213D7637795E}" dt="2024-10-22T13:34:19.631" v="511" actId="26606"/>
          <ac:spMkLst>
            <pc:docMk/>
            <pc:sldMk cId="297404807" sldId="264"/>
            <ac:spMk id="1054" creationId="{19C9EAEA-39D0-4B0E-A0EB-51E7B26740B1}"/>
          </ac:spMkLst>
        </pc:spChg>
        <pc:grpChg chg="add del">
          <ac:chgData name="Marian Oancea" userId="301cf4ad49c3a041" providerId="LiveId" clId="{B84C52C8-DDD9-45AB-ACE8-213D7637795E}" dt="2024-10-22T13:34:19.631" v="511" actId="26606"/>
          <ac:grpSpMkLst>
            <pc:docMk/>
            <pc:sldMk cId="297404807" sldId="264"/>
            <ac:grpSpMk id="1033" creationId="{032D8612-31EB-44CF-A1D0-14FD4C705424}"/>
          </ac:grpSpMkLst>
        </pc:grpChg>
        <pc:grpChg chg="add">
          <ac:chgData name="Marian Oancea" userId="301cf4ad49c3a041" providerId="LiveId" clId="{B84C52C8-DDD9-45AB-ACE8-213D7637795E}" dt="2024-10-22T13:34:19.631" v="511" actId="26606"/>
          <ac:grpSpMkLst>
            <pc:docMk/>
            <pc:sldMk cId="297404807" sldId="264"/>
            <ac:grpSpMk id="1047" creationId="{032D8612-31EB-44CF-A1D0-14FD4C705424}"/>
          </ac:grpSpMkLst>
        </pc:grpChg>
        <pc:picChg chg="add mod">
          <ac:chgData name="Marian Oancea" userId="301cf4ad49c3a041" providerId="LiveId" clId="{B84C52C8-DDD9-45AB-ACE8-213D7637795E}" dt="2024-10-22T14:05:55.929" v="829" actId="1076"/>
          <ac:picMkLst>
            <pc:docMk/>
            <pc:sldMk cId="297404807" sldId="264"/>
            <ac:picMk id="4" creationId="{D6C8D085-B6D9-A6F5-2B8F-AF09299E409D}"/>
          </ac:picMkLst>
        </pc:picChg>
        <pc:picChg chg="add del mod">
          <ac:chgData name="Marian Oancea" userId="301cf4ad49c3a041" providerId="LiveId" clId="{B84C52C8-DDD9-45AB-ACE8-213D7637795E}" dt="2024-10-22T14:14:12.150" v="892" actId="21"/>
          <ac:picMkLst>
            <pc:docMk/>
            <pc:sldMk cId="297404807" sldId="264"/>
            <ac:picMk id="6" creationId="{64829557-72C3-CDFA-283C-279F236C535F}"/>
          </ac:picMkLst>
        </pc:picChg>
        <pc:picChg chg="add del mod">
          <ac:chgData name="Marian Oancea" userId="301cf4ad49c3a041" providerId="LiveId" clId="{B84C52C8-DDD9-45AB-ACE8-213D7637795E}" dt="2024-10-22T13:34:15.432" v="509" actId="478"/>
          <ac:picMkLst>
            <pc:docMk/>
            <pc:sldMk cId="297404807" sldId="264"/>
            <ac:picMk id="1026" creationId="{2E43C11D-38E8-C86D-4F9D-2AE156BFEA31}"/>
          </ac:picMkLst>
        </pc:picChg>
        <pc:picChg chg="add mod">
          <ac:chgData name="Marian Oancea" userId="301cf4ad49c3a041" providerId="LiveId" clId="{B84C52C8-DDD9-45AB-ACE8-213D7637795E}" dt="2024-10-22T13:34:19.631" v="511" actId="26606"/>
          <ac:picMkLst>
            <pc:docMk/>
            <pc:sldMk cId="297404807" sldId="264"/>
            <ac:picMk id="1028" creationId="{3F726E5B-B236-71E4-4AF5-B5F82BEDD021}"/>
          </ac:picMkLst>
        </pc:picChg>
      </pc:sldChg>
      <pc:sldChg chg="addSp delSp modSp add mod ord modTransition">
        <pc:chgData name="Marian Oancea" userId="301cf4ad49c3a041" providerId="LiveId" clId="{B84C52C8-DDD9-45AB-ACE8-213D7637795E}" dt="2024-10-22T14:47:50.854" v="1119" actId="1076"/>
        <pc:sldMkLst>
          <pc:docMk/>
          <pc:sldMk cId="2354776424" sldId="265"/>
        </pc:sldMkLst>
        <pc:spChg chg="add mod">
          <ac:chgData name="Marian Oancea" userId="301cf4ad49c3a041" providerId="LiveId" clId="{B84C52C8-DDD9-45AB-ACE8-213D7637795E}" dt="2024-10-22T14:18:21.557" v="929" actId="164"/>
          <ac:spMkLst>
            <pc:docMk/>
            <pc:sldMk cId="2354776424" sldId="265"/>
            <ac:spMk id="231" creationId="{B8DF9293-96FD-944B-DF5F-A1AF4F521F76}"/>
          </ac:spMkLst>
        </pc:spChg>
        <pc:spChg chg="del">
          <ac:chgData name="Marian Oancea" userId="301cf4ad49c3a041" providerId="LiveId" clId="{B84C52C8-DDD9-45AB-ACE8-213D7637795E}" dt="2024-10-22T14:05:41.012" v="824" actId="478"/>
          <ac:spMkLst>
            <pc:docMk/>
            <pc:sldMk cId="2354776424" sldId="265"/>
            <ac:spMk id="233" creationId="{12B1A199-B8E0-A9BC-9F0B-4912F3F95BA7}"/>
          </ac:spMkLst>
        </pc:spChg>
        <pc:spChg chg="mod">
          <ac:chgData name="Marian Oancea" userId="301cf4ad49c3a041" providerId="LiveId" clId="{B84C52C8-DDD9-45AB-ACE8-213D7637795E}" dt="2024-10-22T14:47:50.854" v="1119" actId="1076"/>
          <ac:spMkLst>
            <pc:docMk/>
            <pc:sldMk cId="2354776424" sldId="265"/>
            <ac:spMk id="234" creationId="{BCDBE153-5401-15AD-487B-9FA8B57AF3B0}"/>
          </ac:spMkLst>
        </pc:spChg>
        <pc:spChg chg="mod">
          <ac:chgData name="Marian Oancea" userId="301cf4ad49c3a041" providerId="LiveId" clId="{B84C52C8-DDD9-45AB-ACE8-213D7637795E}" dt="2024-10-22T14:47:50.854" v="1119" actId="1076"/>
          <ac:spMkLst>
            <pc:docMk/>
            <pc:sldMk cId="2354776424" sldId="265"/>
            <ac:spMk id="235" creationId="{12BF66E1-0817-E13F-B81F-F114C452BC61}"/>
          </ac:spMkLst>
        </pc:spChg>
        <pc:grpChg chg="add mod">
          <ac:chgData name="Marian Oancea" userId="301cf4ad49c3a041" providerId="LiveId" clId="{B84C52C8-DDD9-45AB-ACE8-213D7637795E}" dt="2024-10-22T14:18:21.557" v="929" actId="164"/>
          <ac:grpSpMkLst>
            <pc:docMk/>
            <pc:sldMk cId="2354776424" sldId="265"/>
            <ac:grpSpMk id="236" creationId="{5BD07744-F9BA-362E-6334-4FD4032C5E2C}"/>
          </ac:grpSpMkLst>
        </pc:grpChg>
        <pc:picChg chg="add mod">
          <ac:chgData name="Marian Oancea" userId="301cf4ad49c3a041" providerId="LiveId" clId="{B84C52C8-DDD9-45AB-ACE8-213D7637795E}" dt="2024-10-22T14:14:55.993" v="899" actId="1076"/>
          <ac:picMkLst>
            <pc:docMk/>
            <pc:sldMk cId="2354776424" sldId="265"/>
            <ac:picMk id="219" creationId="{26353870-3220-294D-6FC3-CBCB560C0E54}"/>
          </ac:picMkLst>
        </pc:picChg>
        <pc:picChg chg="add mod modCrop">
          <ac:chgData name="Marian Oancea" userId="301cf4ad49c3a041" providerId="LiveId" clId="{B84C52C8-DDD9-45AB-ACE8-213D7637795E}" dt="2024-10-22T14:18:21.557" v="929" actId="164"/>
          <ac:picMkLst>
            <pc:docMk/>
            <pc:sldMk cId="2354776424" sldId="265"/>
            <ac:picMk id="222" creationId="{64829557-72C3-CDFA-283C-279F236C535F}"/>
          </ac:picMkLst>
        </pc:picChg>
      </pc:sldChg>
      <pc:sldChg chg="addSp delSp modSp add mod delAnim modAnim">
        <pc:chgData name="Marian Oancea" userId="301cf4ad49c3a041" providerId="LiveId" clId="{B84C52C8-DDD9-45AB-ACE8-213D7637795E}" dt="2024-10-22T14:50:28.276" v="1141" actId="207"/>
        <pc:sldMkLst>
          <pc:docMk/>
          <pc:sldMk cId="1158005876" sldId="266"/>
        </pc:sldMkLst>
        <pc:spChg chg="mod">
          <ac:chgData name="Marian Oancea" userId="301cf4ad49c3a041" providerId="LiveId" clId="{B84C52C8-DDD9-45AB-ACE8-213D7637795E}" dt="2024-10-22T14:00:09.135" v="748" actId="207"/>
          <ac:spMkLst>
            <pc:docMk/>
            <pc:sldMk cId="1158005876" sldId="266"/>
            <ac:spMk id="6" creationId="{1C98C8A4-F26C-CE27-280D-80D6CACA3231}"/>
          </ac:spMkLst>
        </pc:spChg>
        <pc:spChg chg="mod">
          <ac:chgData name="Marian Oancea" userId="301cf4ad49c3a041" providerId="LiveId" clId="{B84C52C8-DDD9-45AB-ACE8-213D7637795E}" dt="2024-10-22T14:00:31.349" v="752" actId="207"/>
          <ac:spMkLst>
            <pc:docMk/>
            <pc:sldMk cId="1158005876" sldId="266"/>
            <ac:spMk id="22" creationId="{373B2647-6A94-904D-A79D-E51AB567EE43}"/>
          </ac:spMkLst>
        </pc:spChg>
        <pc:spChg chg="mod">
          <ac:chgData name="Marian Oancea" userId="301cf4ad49c3a041" providerId="LiveId" clId="{B84C52C8-DDD9-45AB-ACE8-213D7637795E}" dt="2024-10-22T14:50:28.276" v="1141" actId="207"/>
          <ac:spMkLst>
            <pc:docMk/>
            <pc:sldMk cId="1158005876" sldId="266"/>
            <ac:spMk id="47" creationId="{934304AC-B14C-D1D6-E064-FA6056FBE662}"/>
          </ac:spMkLst>
        </pc:spChg>
        <pc:spChg chg="mod">
          <ac:chgData name="Marian Oancea" userId="301cf4ad49c3a041" providerId="LiveId" clId="{B84C52C8-DDD9-45AB-ACE8-213D7637795E}" dt="2024-10-22T14:00:33.630" v="753" actId="207"/>
          <ac:spMkLst>
            <pc:docMk/>
            <pc:sldMk cId="1158005876" sldId="266"/>
            <ac:spMk id="79" creationId="{8A527ACA-E671-1E3C-FD41-14754F9F5C89}"/>
          </ac:spMkLst>
        </pc:spChg>
        <pc:spChg chg="mod">
          <ac:chgData name="Marian Oancea" userId="301cf4ad49c3a041" providerId="LiveId" clId="{B84C52C8-DDD9-45AB-ACE8-213D7637795E}" dt="2024-10-22T14:00:23.214" v="751" actId="207"/>
          <ac:spMkLst>
            <pc:docMk/>
            <pc:sldMk cId="1158005876" sldId="266"/>
            <ac:spMk id="88" creationId="{1AB7A40B-55A8-EFF9-9B39-3F1BA6C3AE01}"/>
          </ac:spMkLst>
        </pc:spChg>
        <pc:spChg chg="mod">
          <ac:chgData name="Marian Oancea" userId="301cf4ad49c3a041" providerId="LiveId" clId="{B84C52C8-DDD9-45AB-ACE8-213D7637795E}" dt="2024-10-22T14:00:36.340" v="754" actId="207"/>
          <ac:spMkLst>
            <pc:docMk/>
            <pc:sldMk cId="1158005876" sldId="266"/>
            <ac:spMk id="131" creationId="{43E8D25C-6779-BE41-2E95-5D7193760A5D}"/>
          </ac:spMkLst>
        </pc:spChg>
        <pc:spChg chg="mod">
          <ac:chgData name="Marian Oancea" userId="301cf4ad49c3a041" providerId="LiveId" clId="{B84C52C8-DDD9-45AB-ACE8-213D7637795E}" dt="2024-10-22T14:00:16.745" v="750" actId="207"/>
          <ac:spMkLst>
            <pc:docMk/>
            <pc:sldMk cId="1158005876" sldId="266"/>
            <ac:spMk id="152" creationId="{02CC0670-5BA3-12DD-1D42-3B560FE0E9A7}"/>
          </ac:spMkLst>
        </pc:spChg>
        <pc:spChg chg="mod">
          <ac:chgData name="Marian Oancea" userId="301cf4ad49c3a041" providerId="LiveId" clId="{B84C52C8-DDD9-45AB-ACE8-213D7637795E}" dt="2024-10-22T14:48:32.527" v="1124" actId="207"/>
          <ac:spMkLst>
            <pc:docMk/>
            <pc:sldMk cId="1158005876" sldId="266"/>
            <ac:spMk id="179" creationId="{9154132E-F317-2242-D4F7-3BD3D998374A}"/>
          </ac:spMkLst>
        </pc:spChg>
        <pc:spChg chg="add mod">
          <ac:chgData name="Marian Oancea" userId="301cf4ad49c3a041" providerId="LiveId" clId="{B84C52C8-DDD9-45AB-ACE8-213D7637795E}" dt="2024-10-22T14:15:20.265" v="905" actId="404"/>
          <ac:spMkLst>
            <pc:docMk/>
            <pc:sldMk cId="1158005876" sldId="266"/>
            <ac:spMk id="219" creationId="{133907B6-32CE-63A2-CC57-0792F919DCAA}"/>
          </ac:spMkLst>
        </pc:spChg>
        <pc:spChg chg="add del mod">
          <ac:chgData name="Marian Oancea" userId="301cf4ad49c3a041" providerId="LiveId" clId="{B84C52C8-DDD9-45AB-ACE8-213D7637795E}" dt="2024-10-22T14:48:27.298" v="1123" actId="478"/>
          <ac:spMkLst>
            <pc:docMk/>
            <pc:sldMk cId="1158005876" sldId="266"/>
            <ac:spMk id="222" creationId="{56F5363D-2617-C185-1A71-F1C7DF750EF8}"/>
          </ac:spMkLst>
        </pc:spChg>
        <pc:spChg chg="add mod topLvl">
          <ac:chgData name="Marian Oancea" userId="301cf4ad49c3a041" providerId="LiveId" clId="{B84C52C8-DDD9-45AB-ACE8-213D7637795E}" dt="2024-10-22T14:16:36.395" v="913" actId="208"/>
          <ac:spMkLst>
            <pc:docMk/>
            <pc:sldMk cId="1158005876" sldId="266"/>
            <ac:spMk id="226" creationId="{D844AAF0-0998-A576-829B-CCE0C0A1C336}"/>
          </ac:spMkLst>
        </pc:spChg>
        <pc:spChg chg="add mod topLvl">
          <ac:chgData name="Marian Oancea" userId="301cf4ad49c3a041" providerId="LiveId" clId="{B84C52C8-DDD9-45AB-ACE8-213D7637795E}" dt="2024-10-22T14:16:36.395" v="913" actId="208"/>
          <ac:spMkLst>
            <pc:docMk/>
            <pc:sldMk cId="1158005876" sldId="266"/>
            <ac:spMk id="227" creationId="{93F20290-D469-CCA5-57EB-9C5449F3E455}"/>
          </ac:spMkLst>
        </pc:spChg>
        <pc:spChg chg="del">
          <ac:chgData name="Marian Oancea" userId="301cf4ad49c3a041" providerId="LiveId" clId="{B84C52C8-DDD9-45AB-ACE8-213D7637795E}" dt="2024-10-22T14:05:18.082" v="820" actId="478"/>
          <ac:spMkLst>
            <pc:docMk/>
            <pc:sldMk cId="1158005876" sldId="266"/>
            <ac:spMk id="233" creationId="{9938797F-B785-D3C0-3836-781EF4B3E96B}"/>
          </ac:spMkLst>
        </pc:spChg>
        <pc:spChg chg="del">
          <ac:chgData name="Marian Oancea" userId="301cf4ad49c3a041" providerId="LiveId" clId="{B84C52C8-DDD9-45AB-ACE8-213D7637795E}" dt="2024-10-22T13:59:27.951" v="736" actId="478"/>
          <ac:spMkLst>
            <pc:docMk/>
            <pc:sldMk cId="1158005876" sldId="266"/>
            <ac:spMk id="234" creationId="{4748B797-57A2-75BB-A5A1-0C6616A871DB}"/>
          </ac:spMkLst>
        </pc:spChg>
        <pc:spChg chg="del">
          <ac:chgData name="Marian Oancea" userId="301cf4ad49c3a041" providerId="LiveId" clId="{B84C52C8-DDD9-45AB-ACE8-213D7637795E}" dt="2024-10-22T13:59:25.731" v="735" actId="478"/>
          <ac:spMkLst>
            <pc:docMk/>
            <pc:sldMk cId="1158005876" sldId="266"/>
            <ac:spMk id="235" creationId="{AAFA4F61-D111-C6ED-EC23-B02BC3CDCBDC}"/>
          </ac:spMkLst>
        </pc:spChg>
        <pc:spChg chg="mod topLvl">
          <ac:chgData name="Marian Oancea" userId="301cf4ad49c3a041" providerId="LiveId" clId="{B84C52C8-DDD9-45AB-ACE8-213D7637795E}" dt="2024-10-22T14:16:48.998" v="914" actId="208"/>
          <ac:spMkLst>
            <pc:docMk/>
            <pc:sldMk cId="1158005876" sldId="266"/>
            <ac:spMk id="240" creationId="{B14EA4BC-5BFF-5693-8BD2-46B28A87BB5B}"/>
          </ac:spMkLst>
        </pc:spChg>
        <pc:spChg chg="mod topLvl">
          <ac:chgData name="Marian Oancea" userId="301cf4ad49c3a041" providerId="LiveId" clId="{B84C52C8-DDD9-45AB-ACE8-213D7637795E}" dt="2024-10-22T14:16:57.556" v="915" actId="208"/>
          <ac:spMkLst>
            <pc:docMk/>
            <pc:sldMk cId="1158005876" sldId="266"/>
            <ac:spMk id="244" creationId="{863D890C-BC48-A9A9-1A2B-6B0D25E207E4}"/>
          </ac:spMkLst>
        </pc:spChg>
        <pc:spChg chg="mod">
          <ac:chgData name="Marian Oancea" userId="301cf4ad49c3a041" providerId="LiveId" clId="{B84C52C8-DDD9-45AB-ACE8-213D7637795E}" dt="2024-10-22T14:18:30.073" v="932"/>
          <ac:spMkLst>
            <pc:docMk/>
            <pc:sldMk cId="1158005876" sldId="266"/>
            <ac:spMk id="248" creationId="{8A00F72E-1DA1-327F-1813-9E878582EF9B}"/>
          </ac:spMkLst>
        </pc:spChg>
        <pc:spChg chg="add mod">
          <ac:chgData name="Marian Oancea" userId="301cf4ad49c3a041" providerId="LiveId" clId="{B84C52C8-DDD9-45AB-ACE8-213D7637795E}" dt="2024-10-22T14:22:38.357" v="979" actId="164"/>
          <ac:spMkLst>
            <pc:docMk/>
            <pc:sldMk cId="1158005876" sldId="266"/>
            <ac:spMk id="249" creationId="{B6B37EBC-04B7-A602-0A13-3ACB910DCBD3}"/>
          </ac:spMkLst>
        </pc:spChg>
        <pc:spChg chg="add mod">
          <ac:chgData name="Marian Oancea" userId="301cf4ad49c3a041" providerId="LiveId" clId="{B84C52C8-DDD9-45AB-ACE8-213D7637795E}" dt="2024-10-22T14:22:38.357" v="979" actId="164"/>
          <ac:spMkLst>
            <pc:docMk/>
            <pc:sldMk cId="1158005876" sldId="266"/>
            <ac:spMk id="250" creationId="{387EB51E-90DD-76DA-DBA5-CB80F88AF5F4}"/>
          </ac:spMkLst>
        </pc:spChg>
        <pc:spChg chg="add mod">
          <ac:chgData name="Marian Oancea" userId="301cf4ad49c3a041" providerId="LiveId" clId="{B84C52C8-DDD9-45AB-ACE8-213D7637795E}" dt="2024-10-22T14:22:54.721" v="990" actId="1076"/>
          <ac:spMkLst>
            <pc:docMk/>
            <pc:sldMk cId="1158005876" sldId="266"/>
            <ac:spMk id="251" creationId="{4A9EC25E-463A-5AE4-D357-C71FB6ABBE7D}"/>
          </ac:spMkLst>
        </pc:spChg>
        <pc:spChg chg="add mod">
          <ac:chgData name="Marian Oancea" userId="301cf4ad49c3a041" providerId="LiveId" clId="{B84C52C8-DDD9-45AB-ACE8-213D7637795E}" dt="2024-10-22T14:23:02.135" v="993" actId="1035"/>
          <ac:spMkLst>
            <pc:docMk/>
            <pc:sldMk cId="1158005876" sldId="266"/>
            <ac:spMk id="252" creationId="{01EB5490-7935-EB8E-F99C-E664B7A34AF1}"/>
          </ac:spMkLst>
        </pc:spChg>
        <pc:grpChg chg="mod">
          <ac:chgData name="Marian Oancea" userId="301cf4ad49c3a041" providerId="LiveId" clId="{B84C52C8-DDD9-45AB-ACE8-213D7637795E}" dt="2024-10-22T14:09:43.272" v="858" actId="196"/>
          <ac:grpSpMkLst>
            <pc:docMk/>
            <pc:sldMk cId="1158005876" sldId="266"/>
            <ac:grpSpMk id="218" creationId="{E7CA707C-2F1A-ACC4-074A-D415C931BF0A}"/>
          </ac:grpSpMkLst>
        </pc:grpChg>
        <pc:grpChg chg="add del mod">
          <ac:chgData name="Marian Oancea" userId="301cf4ad49c3a041" providerId="LiveId" clId="{B84C52C8-DDD9-45AB-ACE8-213D7637795E}" dt="2024-10-22T14:16:27.679" v="908" actId="165"/>
          <ac:grpSpMkLst>
            <pc:docMk/>
            <pc:sldMk cId="1158005876" sldId="266"/>
            <ac:grpSpMk id="229" creationId="{6009F158-F9D2-F5A5-5C9B-67814F276092}"/>
          </ac:grpSpMkLst>
        </pc:grpChg>
        <pc:grpChg chg="add del mod">
          <ac:chgData name="Marian Oancea" userId="301cf4ad49c3a041" providerId="LiveId" clId="{B84C52C8-DDD9-45AB-ACE8-213D7637795E}" dt="2024-10-22T14:10:05.199" v="864" actId="165"/>
          <ac:grpSpMkLst>
            <pc:docMk/>
            <pc:sldMk cId="1158005876" sldId="266"/>
            <ac:grpSpMk id="231" creationId="{30D1D336-20E8-1152-B207-89AD40D0D0FF}"/>
          </ac:grpSpMkLst>
        </pc:grpChg>
        <pc:grpChg chg="add mod">
          <ac:chgData name="Marian Oancea" userId="301cf4ad49c3a041" providerId="LiveId" clId="{B84C52C8-DDD9-45AB-ACE8-213D7637795E}" dt="2024-10-22T14:18:30.073" v="932"/>
          <ac:grpSpMkLst>
            <pc:docMk/>
            <pc:sldMk cId="1158005876" sldId="266"/>
            <ac:grpSpMk id="246" creationId="{CB5BA4E3-C37B-4084-0A27-FBA3E542EE58}"/>
          </ac:grpSpMkLst>
        </pc:grpChg>
        <pc:grpChg chg="add mod">
          <ac:chgData name="Marian Oancea" userId="301cf4ad49c3a041" providerId="LiveId" clId="{B84C52C8-DDD9-45AB-ACE8-213D7637795E}" dt="2024-10-22T14:22:42.175" v="981" actId="14100"/>
          <ac:grpSpMkLst>
            <pc:docMk/>
            <pc:sldMk cId="1158005876" sldId="266"/>
            <ac:grpSpMk id="253" creationId="{C1C995EF-8F0F-3ABC-A738-1D3027064940}"/>
          </ac:grpSpMkLst>
        </pc:grpChg>
        <pc:picChg chg="add del mod">
          <ac:chgData name="Marian Oancea" userId="301cf4ad49c3a041" providerId="LiveId" clId="{B84C52C8-DDD9-45AB-ACE8-213D7637795E}" dt="2024-10-22T14:15:03.309" v="902" actId="478"/>
          <ac:picMkLst>
            <pc:docMk/>
            <pc:sldMk cId="1158005876" sldId="266"/>
            <ac:picMk id="223" creationId="{E31B683A-07D9-8E67-3B44-61CCAB9EA86A}"/>
          </ac:picMkLst>
        </pc:picChg>
        <pc:picChg chg="add mod">
          <ac:chgData name="Marian Oancea" userId="301cf4ad49c3a041" providerId="LiveId" clId="{B84C52C8-DDD9-45AB-ACE8-213D7637795E}" dt="2024-10-22T14:23:30.506" v="1000" actId="1076"/>
          <ac:picMkLst>
            <pc:docMk/>
            <pc:sldMk cId="1158005876" sldId="266"/>
            <ac:picMk id="225" creationId="{36368696-0543-21C5-B213-F06575E9E2B5}"/>
          </ac:picMkLst>
        </pc:picChg>
        <pc:picChg chg="add mod">
          <ac:chgData name="Marian Oancea" userId="301cf4ad49c3a041" providerId="LiveId" clId="{B84C52C8-DDD9-45AB-ACE8-213D7637795E}" dt="2024-10-22T14:15:04.228" v="903"/>
          <ac:picMkLst>
            <pc:docMk/>
            <pc:sldMk cId="1158005876" sldId="266"/>
            <ac:picMk id="245" creationId="{93F45844-33BE-285F-3C63-BCBEE25B98C8}"/>
          </ac:picMkLst>
        </pc:picChg>
        <pc:picChg chg="mod">
          <ac:chgData name="Marian Oancea" userId="301cf4ad49c3a041" providerId="LiveId" clId="{B84C52C8-DDD9-45AB-ACE8-213D7637795E}" dt="2024-10-22T14:18:30.073" v="932"/>
          <ac:picMkLst>
            <pc:docMk/>
            <pc:sldMk cId="1158005876" sldId="266"/>
            <ac:picMk id="247" creationId="{FCB049D0-F526-6119-8753-9BCB645230B6}"/>
          </ac:picMkLst>
        </pc:picChg>
      </pc:sldChg>
      <pc:sldChg chg="addSp modSp add del modAnim">
        <pc:chgData name="Marian Oancea" userId="301cf4ad49c3a041" providerId="LiveId" clId="{B84C52C8-DDD9-45AB-ACE8-213D7637795E}" dt="2024-10-22T13:58:08.791" v="733" actId="47"/>
        <pc:sldMkLst>
          <pc:docMk/>
          <pc:sldMk cId="1392726033" sldId="266"/>
        </pc:sldMkLst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3" creationId="{C58D7101-CE63-BF43-F493-758D6253CE0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4" creationId="{F2CE51E2-858C-9738-2D0E-60E4CD6C1F6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5" creationId="{3F64C84E-9D46-B816-484E-1244B24330B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6" creationId="{1F94C708-5F38-38B0-F3E3-ED89ECD4236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7" creationId="{9B196CF4-8D69-6A69-57B6-ED348FDD732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29" creationId="{E99BBC04-BC8A-5F54-245E-6C37EBF0103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31" creationId="{17B70DC3-EA83-0833-3028-CEA610A4439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0" creationId="{9F39E396-A22D-2938-CCA0-330C4549456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4" creationId="{364E667A-DF91-462B-4178-EDE80CFC54C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5" creationId="{689D6CBC-8587-9C69-4023-5F639FB3914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6" creationId="{4CB9B365-285A-2996-C56A-69323A1F633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7" creationId="{A2DEFD02-D8E6-69D4-410C-D90D525E2BA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8" creationId="{265E37B8-1CE2-43C1-3681-9C3805A725B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49" creationId="{7668DF20-2E9A-D24F-A2A7-15262023E87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0" creationId="{8DE4EB7F-6E4B-EB3F-5A3C-38B1EDAF8B6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1" creationId="{CC5BFE66-1F5F-D73C-FF0F-2A12F3D94AC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2" creationId="{F2E51489-8E40-633B-A95B-11DF2E6F447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3" creationId="{8D296FB6-3CEF-A05C-D558-5E702013DC5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4" creationId="{24DBFAEC-7C36-B019-C3F2-7D181D94365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5" creationId="{28211028-5C7C-E835-1DCB-9F422016118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6" creationId="{FE237500-52A8-7B0F-771A-1D642FC12B0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7" creationId="{5880E70D-1F6F-71C3-99A4-1A7ED1D264A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8" creationId="{587373ED-5E42-87CC-E9B3-271D9D90F4F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59" creationId="{0F05932A-BB12-6CB3-97B7-D92B8292BF2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0" creationId="{A12AA36D-6CBA-F815-CFD9-8A47E8DB57B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1" creationId="{831BA868-5F8F-4637-AA94-FE52E6C4C6D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2" creationId="{E6CF7599-362B-93E3-5B48-F90C1A292CD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3" creationId="{62F987CB-1977-516A-B89E-F4C1A60A310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4" creationId="{D8A9B7FE-6A86-D691-5646-7D483A72470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5" creationId="{CB4027F4-331C-3F1C-9F9D-7D48B39265A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6" creationId="{235E2DD6-8B03-2C67-1560-A12083494A7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7" creationId="{6B969D5A-2EB3-EEF6-D9AA-CE21B66E595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8" creationId="{E1DA0441-878C-9DBB-9329-BD06247399F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69" creationId="{C713A160-C418-582C-6723-F4071BFB4DE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0" creationId="{4E5FA54B-D456-A264-300C-13705BCC584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1" creationId="{13993C63-3153-C13C-FD47-8B3B3599FDC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2" creationId="{9464AA44-C80B-11A9-1884-76B53CAF86A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3" creationId="{0833E10A-A2B2-0213-4F92-16636E7E7D6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4" creationId="{BE23A779-260A-EEA0-E98A-3443330F4B2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5" creationId="{623CA6A7-7B70-26F7-82D4-2C0B8E87A20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6" creationId="{2269A6B8-606A-3402-107B-65A7478D3CF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7" creationId="{82FECC7D-0C0A-78C3-78BA-161ACBE9E73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8" creationId="{04994CE0-9862-DE44-B64E-BF0BECB6504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79" creationId="{CA2AD195-C079-222B-8B99-B7DAB294713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0" creationId="{AA9B3C9B-7BA4-36C0-FFE6-A86F670B845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1" creationId="{3667BAE5-CDC0-BC56-5818-4E333CE1BA8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2" creationId="{83C57538-F120-B769-9CF6-CBDCE9587DF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3" creationId="{D9BD47F7-88D5-EC96-FF5E-A0BDA7D0DAA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4" creationId="{A9A76CA7-1756-4CFD-991F-EDCA0968D82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5" creationId="{0B827C9D-56C5-C68F-A787-9A2BB0CAAAA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6" creationId="{D1082803-F484-D5DA-CF42-E7A7B6E68EF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7" creationId="{BD79F0B3-78AE-0523-3070-183D55CCD13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8" creationId="{ED03E73D-91F2-77C4-29CC-2E86B0D9B49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89" creationId="{F6A465D9-EC20-6B64-AC24-652A4A88D2B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0" creationId="{52266CDD-E321-BD70-795D-98F54974C0F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1" creationId="{CCA1BD85-61A0-211D-CE43-95C00BAE9C2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2" creationId="{A888E04F-E6A6-A06B-AD52-883F9779991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3" creationId="{DB67F6E4-B2BC-8A0E-66E1-ED6E05FD109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4" creationId="{C2BF0F8F-F720-5D20-9FA9-EB3A8CEEE4C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5" creationId="{26BF14E6-E305-1F63-0278-80AB79BF285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6" creationId="{15C2027F-5650-93F1-1D4F-36CCA055A7E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7" creationId="{10E0CD7C-2AC1-6B70-2DC3-2033B9D51DD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8" creationId="{959A35E6-F05C-03FB-74A2-69CF47D166C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299" creationId="{CEEFFE17-3710-3AA3-36D6-838FE465178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0" creationId="{8E14EF5B-895B-7D1E-FA37-75C4A979088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1" creationId="{04DF52C7-1FFC-EF80-113B-03FE887B57B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2" creationId="{0889E02C-557C-E4FE-95E9-7021B60BA66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3" creationId="{1F093913-F0BC-2214-BDD1-7A0E514985B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4" creationId="{0BF56976-D321-5F56-48C8-F5E5BBD18D3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5" creationId="{A1609D9A-2783-B336-E819-356EFBCA9B2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6" creationId="{516DB4D9-0A73-5BE3-EA28-F681D44A9FA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7" creationId="{D5ECD64E-D6A3-9895-94F5-162DB82FA30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8" creationId="{34A97510-D466-D354-8B9C-1CC9CB55205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09" creationId="{3C8ECCD7-ACCD-D590-45C4-A2701924D37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0" creationId="{905BFE6D-421F-0F41-836A-997CBDD4996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1" creationId="{820BED74-2DA1-EEBD-3354-7B09E32718C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2" creationId="{20BCDFAA-F88E-445D-5B68-DF468AE7066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3" creationId="{0B06C5C9-2335-6E75-338C-0EF152E2C7B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4" creationId="{E66F2F11-6B9B-52E9-89E4-810FC646503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5" creationId="{F3E8D8CF-F163-6B4E-A3C7-9A2AF5200C3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6" creationId="{5337493B-2724-BE47-7710-F85B5832EDB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7" creationId="{6F1B1B46-BF3D-AF17-A989-282811D96C9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8" creationId="{53674D13-36C9-6908-74BB-E3761C0EDA4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19" creationId="{65B7AAA6-E473-3D18-8B2D-D8C65D35573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0" creationId="{E6F7281A-9229-394E-E4F6-C16B921E7A2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1" creationId="{022CC355-466E-841E-EBF3-7411DA536B7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2" creationId="{E57C0990-98CF-4060-D8C6-31A9D13DD6E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3" creationId="{60D76EF3-E667-CDE9-0DF7-C9435A940C4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4" creationId="{941A4E66-27E9-6E4A-CEDA-E7053E6D6F8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5" creationId="{C4FD05EF-FB0A-913D-26F2-0F55819C248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6" creationId="{F923415C-8E1C-17D8-B078-753211D084D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7" creationId="{0FAB41D3-8DE1-1435-FA6A-55D1E45F1E5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8" creationId="{89D6B333-FD84-E965-2834-162A466FB96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29" creationId="{DCADA707-F6FD-5667-4D28-57DD292188B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0" creationId="{A8676D67-B7E2-B997-3413-DFA75FFE36F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1" creationId="{7005283C-1AEB-2FF1-720F-1DC84A8DE8C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2" creationId="{04649481-0640-072B-5AC1-0EDAD2F5C60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3" creationId="{9BBDF573-2F80-7853-9CBE-0264A53043F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4" creationId="{6275BBA9-0DD8-BB04-58CC-6D809468B31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5" creationId="{853EACAA-4B8A-7505-8FE0-F0F70203A8A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6" creationId="{F8DDEBDF-D596-7E2C-5F1A-885E9323011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7" creationId="{2DFC1572-7C14-B395-607B-21489655FB1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8" creationId="{3F969323-3B2F-C06F-3943-3BA1DBEB64A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39" creationId="{B224124C-05A7-29BD-803A-5DD094325D5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0" creationId="{A6D3579E-DF2D-6BBF-D5ED-D440CC983B5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1" creationId="{2A9718CF-3A24-60C5-640F-1D1CA769DBD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2" creationId="{E7550034-72FD-39CB-5089-76C45D442F1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3" creationId="{EB2E51FF-4DAC-97DF-99A6-1C7ADB40815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4" creationId="{F4AD8C11-5CAA-B4C9-A504-CF975273817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5" creationId="{343760CF-23CB-8A02-6BFE-CDD835CE5CC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6" creationId="{7418DF21-0B87-A87D-EE53-F440628A5FF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7" creationId="{55E5DC6D-96DC-9B1B-88C3-F3DE415607D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8" creationId="{2C90122A-8E8E-3413-DD02-EBEA5BF22AC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49" creationId="{C8C05649-3B4A-0908-1F90-D4A2634DCFE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0" creationId="{AEB37A67-A203-6447-2C35-3291CCF4983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1" creationId="{90E6BDF8-DF6C-7D74-37E8-0481F88B013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2" creationId="{FC085ACD-B9E7-502C-4BD8-75771DBB12F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3" creationId="{CCB3D56F-EEB2-4860-00FB-CDE438F0ABE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4" creationId="{E6BDFF86-9BA7-DE55-4C2C-6078F57E245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5" creationId="{5990EA31-3E33-8118-9987-55ADCCC8E14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6" creationId="{02E6EED9-CAE4-953C-1F4B-7596BA57C11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7" creationId="{73F86FAD-9D05-08BA-6913-B837878C8E8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8" creationId="{C6F81456-3D83-319B-BB66-0A62C76005E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59" creationId="{0142957F-6DC2-3228-FC93-E55BABBCF71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0" creationId="{319F7DD5-2151-A1C9-F40C-7A0CA699C27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1" creationId="{D52BC070-64F0-382F-190D-D6072E823AE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2" creationId="{1B0BEF02-47B6-2201-50DE-2D285EEE865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3" creationId="{FADF4669-CD6E-2045-1945-1F771585746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4" creationId="{32D35F9A-EA6B-113C-C4A0-D4F882EA00C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5" creationId="{766B7F40-97F0-2081-44A1-93CDEAB3FF4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6" creationId="{9789CD1B-8A76-F9CC-1F64-3B44028718C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7" creationId="{E708A04B-132E-BADA-93A4-BB1D0E67C2D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8" creationId="{B266514B-91D6-9547-3338-58FBCF40AA8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69" creationId="{25AA0287-EB7F-3D57-74AC-52F33CAA8D7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0" creationId="{8AE78691-147D-A699-2652-C2C77373F65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1" creationId="{893A6D45-B425-C4FC-EA64-6A05810BDBE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2" creationId="{0AA2D68C-486D-91BB-C925-AA50EB925BB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3" creationId="{3ECA8667-F8F2-9771-C87F-86329B72E6C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4" creationId="{0CA5B297-487E-8AEC-F84C-6BA398037BC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5" creationId="{0524A567-D43D-FA57-F563-CA450D2F999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6" creationId="{89BABEBF-96A3-88D7-09EA-3C7116D69B7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7" creationId="{A9248059-5EB5-6D98-6A2C-2B87DAC8528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8" creationId="{CD1E9C00-5412-09A6-4FEA-03E1DC0B91D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79" creationId="{19BD2B4A-1D49-BDA7-04AB-AA8693A2F5F5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0" creationId="{C046BECF-3419-15FC-94E3-2D2074515C3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1" creationId="{70AC8EF1-24DB-8B95-914A-593DCE7DD0F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2" creationId="{5F6AA528-6D35-0433-4B3C-65BBFC282C7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3" creationId="{5CA7A608-5A9E-A315-50E4-960AE5EFD56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4" creationId="{33965EFF-75DC-F173-5D62-0B272CE6C05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5" creationId="{C854166B-F157-3040-549E-4BB0F54B00E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6" creationId="{D6237030-C983-8DDE-EFF8-F27DD893CEF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7" creationId="{DF369B68-CF31-DFFA-A72E-7F13CDFBB0D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8" creationId="{1EF048A5-026A-A819-1602-849B4565958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89" creationId="{FB458837-7563-9EEA-FB90-52B5C45E303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0" creationId="{021C7194-7B31-139F-9FF5-47FCA26B477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1" creationId="{12088932-061C-7719-9246-7A8F6C576BA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2" creationId="{C66DB379-84B2-9ED3-B1CC-6E5382A745C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3" creationId="{2D50FF9F-5E62-19CA-DDEA-4730BEAB015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4" creationId="{A0454519-DA34-5689-C633-78A5E9CEF80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5" creationId="{6CCEE19D-E931-7B2A-8F8E-D6F6EF11E52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6" creationId="{A03FBA68-C383-EE69-CD0A-3808404E81D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7" creationId="{5C7BF7D3-D08D-C153-572C-7112098CF3B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8" creationId="{8A0B02AC-ED5F-AE0E-FF2D-9C0D554CD84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399" creationId="{1029050F-03A4-4DB8-2C90-9C0961076CA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0" creationId="{362EA798-9D9B-B1F1-9100-34E19E4F778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1" creationId="{DF75287E-35BB-5AD5-A8A2-FF609542589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2" creationId="{7422EF7C-2C6C-B53A-C63C-D00F55982D7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3" creationId="{FF9E1143-6887-F343-170D-0872D417F41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4" creationId="{B7042D34-8C8B-8330-6718-A0BEC282305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5" creationId="{3E43CCCB-0EAC-DEF8-8983-C222ED532A4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6" creationId="{AE361970-01B2-BA08-D5D6-41CDA1B2C63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7" creationId="{96DDA408-403D-B153-3960-1E46CE6D945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8" creationId="{AC825826-5DC6-2DC2-D945-ABDAC89BF9A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09" creationId="{BA10752B-3806-4E71-2B6C-D77CED1A0FA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0" creationId="{E8404C6E-914A-14D2-C6A5-46CC510160B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1" creationId="{7DC959F9-0CF2-BA8F-4A8C-1F444D79FD7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2" creationId="{F86F718D-13BE-9838-88FE-2C5B79F7363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3" creationId="{8A4724C1-3205-2526-0FD7-9E119D29CB0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4" creationId="{15AEB1BD-4B84-D594-BCC5-1B919656EF3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5" creationId="{0AD7880D-A127-D1E1-BB3D-CC11EA8BF7A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6" creationId="{B9DACEAE-552C-3BF3-49D5-F923D673366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7" creationId="{BB86FB94-31CE-33CD-F6A9-DD4892CDB85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8" creationId="{5D9DEB12-5FF2-D6F0-EBD9-28782A8BF0D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19" creationId="{4344CB4B-BE28-70CF-9750-D4E8CDB2A1D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0" creationId="{C1E5D839-5D19-7005-29C3-F52F2087B1D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1" creationId="{7953AFBD-BAE2-397E-C618-DC487E852A08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2" creationId="{497DD6FB-386A-8A27-74A6-F6C8765A9F0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3" creationId="{88D42970-0B58-048E-1E3E-C0A29EC539E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4" creationId="{4C5BF8F5-2235-FDD2-F198-B2B2DFAD1093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5" creationId="{89B1EC51-73FA-E6E5-7FF5-AF65EBCA6DB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6" creationId="{C6EB72A8-6E4C-296B-6DBC-DB8F52CF88C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7" creationId="{9D165C47-4DCA-7C5A-7053-B9CFEC53513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8" creationId="{3BDB93E6-6E97-11AD-08FC-06FEE16F5E7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29" creationId="{3AD1C866-577C-2CAA-392E-AA0C17055F1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0" creationId="{F8ADF3E2-4C9F-23BF-EDDF-935B1E9E1DB9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1" creationId="{7459ADE9-9AFB-3525-3DD4-9D33229E8AD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2" creationId="{C3FFA6D3-EEF6-50A3-5137-C74920958806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3" creationId="{2CA323C7-4B3F-DD4D-5D5F-290B587B8C0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4" creationId="{20DF8FC8-AF11-5C29-1F42-7C0613F89E9D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5" creationId="{86C289EB-AE62-D62E-3FF6-2E94732C0511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6" creationId="{E75FFB6F-F945-34D4-E1C3-72118F24816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7" creationId="{5FA7E8E6-2A7A-44C4-5A50-108716D0DAFB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8" creationId="{5E89080D-E2CD-4C85-10C3-E9900F5F5DB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39" creationId="{CF53270B-6EB9-A5E5-3BF5-2C37DF3A5C8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0" creationId="{B8AD553E-86DB-D05D-EED4-4852ACA56082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1" creationId="{0134D114-2DE2-7673-8089-C8830FFEBFDA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2" creationId="{5E17AE52-1D35-2A77-0A98-F3728EA82DBC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3" creationId="{DD07042B-2839-24FB-1CB6-8E64526347E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4" creationId="{9422E35A-B9A9-37AE-4DF7-1F62997EDB7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5" creationId="{0E7461C3-53FF-8195-661B-AF231E89B8E7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6" creationId="{039BE39A-6153-C8BB-A476-8C3CBD06728E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7" creationId="{99A38762-C4C9-C24A-9B31-5D9C5CFD0AE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8" creationId="{A9043D07-FCD9-A5F6-17EF-FEB896868104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49" creationId="{91FC708E-4D5B-0B28-B088-9C3D62828540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0" creationId="{1CF4B65F-E8DE-8721-A43C-1869F6B49EAF}"/>
          </ac:spMkLst>
        </pc:spChg>
        <pc:spChg chg="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1" creationId="{6FCF50A6-9350-0648-2103-652273AFDA67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2" creationId="{62E4BF24-8D81-8153-7BF3-6C3B21B2E2BA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3" creationId="{A73082EB-2971-F93C-D6BB-6612D0D5C681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4" creationId="{E89606BF-3951-AEA6-7ED1-CFD9E92140F8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5" creationId="{896392FD-975E-7B2D-B41B-BB39DBC1EDDD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6" creationId="{21CE8D3C-73D1-5A6E-EB34-A8F97283512C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7" creationId="{00A1B883-32CE-DE6F-5C79-183C98214DFF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8" creationId="{9B6419B2-1755-F690-0516-E43FF8A0F7D6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59" creationId="{E68F19C4-BEBE-7556-DAF7-6D5689CCB69C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60" creationId="{677C6186-1BE4-42A3-8B90-C5A3253F4BB0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61" creationId="{67A72A54-22E5-80E8-65B0-7AE9C249CA2F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62" creationId="{356CC2B5-2978-D945-BE06-28524C7D422B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63" creationId="{867D3CC1-F27C-D223-B016-CB2B0EE36867}"/>
          </ac:spMkLst>
        </pc:spChg>
        <pc:spChg chg="add mod">
          <ac:chgData name="Marian Oancea" userId="301cf4ad49c3a041" providerId="LiveId" clId="{B84C52C8-DDD9-45AB-ACE8-213D7637795E}" dt="2024-10-22T13:58:01.423" v="731"/>
          <ac:spMkLst>
            <pc:docMk/>
            <pc:sldMk cId="1392726033" sldId="266"/>
            <ac:spMk id="464" creationId="{96A1F435-B24F-8DFC-1F33-77660C591CA4}"/>
          </ac:spMkLst>
        </pc:spChg>
        <pc:grpChg chg="add mod">
          <ac:chgData name="Marian Oancea" userId="301cf4ad49c3a041" providerId="LiveId" clId="{B84C52C8-DDD9-45AB-ACE8-213D7637795E}" dt="2024-10-22T13:58:01.423" v="731"/>
          <ac:grpSpMkLst>
            <pc:docMk/>
            <pc:sldMk cId="1392726033" sldId="266"/>
            <ac:grpSpMk id="222" creationId="{E1231375-7307-1B57-DB8A-FD9CCF8CB320}"/>
          </ac:grpSpMkLst>
        </pc:grpChg>
        <pc:picChg chg="add mod">
          <ac:chgData name="Marian Oancea" userId="301cf4ad49c3a041" providerId="LiveId" clId="{B84C52C8-DDD9-45AB-ACE8-213D7637795E}" dt="2024-10-22T13:58:01.423" v="731"/>
          <ac:picMkLst>
            <pc:docMk/>
            <pc:sldMk cId="1392726033" sldId="266"/>
            <ac:picMk id="219" creationId="{9761EEFB-9A25-A3EC-2DE1-034A71BBC9CA}"/>
          </ac:picMkLst>
        </pc:picChg>
      </pc:sldChg>
      <pc:sldChg chg="add del modTransition">
        <pc:chgData name="Marian Oancea" userId="301cf4ad49c3a041" providerId="LiveId" clId="{B84C52C8-DDD9-45AB-ACE8-213D7637795E}" dt="2024-10-22T13:57:46.026" v="729" actId="47"/>
        <pc:sldMkLst>
          <pc:docMk/>
          <pc:sldMk cId="2915124233" sldId="266"/>
        </pc:sldMkLst>
      </pc:sldChg>
      <pc:sldChg chg="add del ord modTransition">
        <pc:chgData name="Marian Oancea" userId="301cf4ad49c3a041" providerId="LiveId" clId="{B84C52C8-DDD9-45AB-ACE8-213D7637795E}" dt="2024-10-22T13:57:44.339" v="728" actId="47"/>
        <pc:sldMkLst>
          <pc:docMk/>
          <pc:sldMk cId="696451310" sldId="267"/>
        </pc:sldMkLst>
      </pc:sldChg>
      <pc:sldChg chg="addSp delSp modSp new mod setBg modClrScheme chgLayout">
        <pc:chgData name="Marian Oancea" userId="301cf4ad49c3a041" providerId="LiveId" clId="{B84C52C8-DDD9-45AB-ACE8-213D7637795E}" dt="2024-10-22T14:53:54.034" v="1153" actId="20577"/>
        <pc:sldMkLst>
          <pc:docMk/>
          <pc:sldMk cId="3115105375" sldId="267"/>
        </pc:sldMkLst>
        <pc:spChg chg="mod ord">
          <ac:chgData name="Marian Oancea" userId="301cf4ad49c3a041" providerId="LiveId" clId="{B84C52C8-DDD9-45AB-ACE8-213D7637795E}" dt="2024-10-22T14:53:54.034" v="1153" actId="20577"/>
          <ac:spMkLst>
            <pc:docMk/>
            <pc:sldMk cId="3115105375" sldId="267"/>
            <ac:spMk id="2" creationId="{CD04E0FB-34FE-0CBF-CD3C-C1BBB0CFB4E2}"/>
          </ac:spMkLst>
        </pc:spChg>
        <pc:spChg chg="del mod ord">
          <ac:chgData name="Marian Oancea" userId="301cf4ad49c3a041" providerId="LiveId" clId="{B84C52C8-DDD9-45AB-ACE8-213D7637795E}" dt="2024-10-22T14:29:05.615" v="1009" actId="700"/>
          <ac:spMkLst>
            <pc:docMk/>
            <pc:sldMk cId="3115105375" sldId="267"/>
            <ac:spMk id="3" creationId="{F792045C-6695-D547-ACD4-826FF57A12CD}"/>
          </ac:spMkLst>
        </pc:spChg>
        <pc:spChg chg="add del mod ord">
          <ac:chgData name="Marian Oancea" userId="301cf4ad49c3a041" providerId="LiveId" clId="{B84C52C8-DDD9-45AB-ACE8-213D7637795E}" dt="2024-10-22T14:29:22.799" v="1012" actId="478"/>
          <ac:spMkLst>
            <pc:docMk/>
            <pc:sldMk cId="3115105375" sldId="267"/>
            <ac:spMk id="4" creationId="{178A52D1-EE33-D52F-6EFC-4F991651CB16}"/>
          </ac:spMkLst>
        </pc:spChg>
        <pc:spChg chg="add del mod">
          <ac:chgData name="Marian Oancea" userId="301cf4ad49c3a041" providerId="LiveId" clId="{B84C52C8-DDD9-45AB-ACE8-213D7637795E}" dt="2024-10-22T14:31:27.979" v="1017" actId="21"/>
          <ac:spMkLst>
            <pc:docMk/>
            <pc:sldMk cId="3115105375" sldId="267"/>
            <ac:spMk id="6" creationId="{B5943D33-AD5C-3991-C21E-C27BE41B31CD}"/>
          </ac:spMkLst>
        </pc:spChg>
        <pc:spChg chg="add">
          <ac:chgData name="Marian Oancea" userId="301cf4ad49c3a041" providerId="LiveId" clId="{B84C52C8-DDD9-45AB-ACE8-213D7637795E}" dt="2024-10-22T14:29:16.637" v="1011" actId="26606"/>
          <ac:spMkLst>
            <pc:docMk/>
            <pc:sldMk cId="3115105375" sldId="267"/>
            <ac:spMk id="9" creationId="{4522B21E-B2B9-4C72-9A71-C87EFD137480}"/>
          </ac:spMkLst>
        </pc:spChg>
        <pc:spChg chg="add">
          <ac:chgData name="Marian Oancea" userId="301cf4ad49c3a041" providerId="LiveId" clId="{B84C52C8-DDD9-45AB-ACE8-213D7637795E}" dt="2024-10-22T14:29:16.637" v="1011" actId="26606"/>
          <ac:spMkLst>
            <pc:docMk/>
            <pc:sldMk cId="3115105375" sldId="267"/>
            <ac:spMk id="11" creationId="{5EB7D2A2-F448-44D4-938C-DC84CBCB3B1E}"/>
          </ac:spMkLst>
        </pc:spChg>
        <pc:spChg chg="add">
          <ac:chgData name="Marian Oancea" userId="301cf4ad49c3a041" providerId="LiveId" clId="{B84C52C8-DDD9-45AB-ACE8-213D7637795E}" dt="2024-10-22T14:29:16.637" v="1011" actId="26606"/>
          <ac:spMkLst>
            <pc:docMk/>
            <pc:sldMk cId="3115105375" sldId="267"/>
            <ac:spMk id="13" creationId="{871AEA07-1E14-44B4-8E55-64EF049CD66F}"/>
          </ac:spMkLst>
        </pc:spChg>
        <pc:cxnChg chg="add">
          <ac:chgData name="Marian Oancea" userId="301cf4ad49c3a041" providerId="LiveId" clId="{B84C52C8-DDD9-45AB-ACE8-213D7637795E}" dt="2024-10-22T14:29:16.637" v="1011" actId="26606"/>
          <ac:cxnSpMkLst>
            <pc:docMk/>
            <pc:sldMk cId="3115105375" sldId="267"/>
            <ac:cxnSpMk id="15" creationId="{F7C8EA93-3210-4C62-99E9-153C275E3A87}"/>
          </ac:cxnSpMkLst>
        </pc:cxnChg>
      </pc:sldChg>
      <pc:sldChg chg="addSp delSp modSp new mod setBg modClrScheme chgLayout">
        <pc:chgData name="Marian Oancea" userId="301cf4ad49c3a041" providerId="LiveId" clId="{B84C52C8-DDD9-45AB-ACE8-213D7637795E}" dt="2024-10-22T14:32:23.018" v="1024" actId="1076"/>
        <pc:sldMkLst>
          <pc:docMk/>
          <pc:sldMk cId="1901974945" sldId="268"/>
        </pc:sldMkLst>
        <pc:spChg chg="del mod ord">
          <ac:chgData name="Marian Oancea" userId="301cf4ad49c3a041" providerId="LiveId" clId="{B84C52C8-DDD9-45AB-ACE8-213D7637795E}" dt="2024-10-22T14:28:58.915" v="1007" actId="700"/>
          <ac:spMkLst>
            <pc:docMk/>
            <pc:sldMk cId="1901974945" sldId="268"/>
            <ac:spMk id="2" creationId="{40855567-A448-FBA0-06D4-43326F4664F5}"/>
          </ac:spMkLst>
        </pc:spChg>
        <pc:spChg chg="del mod ord">
          <ac:chgData name="Marian Oancea" userId="301cf4ad49c3a041" providerId="LiveId" clId="{B84C52C8-DDD9-45AB-ACE8-213D7637795E}" dt="2024-10-22T14:28:58.915" v="1007" actId="700"/>
          <ac:spMkLst>
            <pc:docMk/>
            <pc:sldMk cId="1901974945" sldId="268"/>
            <ac:spMk id="3" creationId="{E5F5F3BE-1E77-F56B-6373-0FC2135D13EE}"/>
          </ac:spMkLst>
        </pc:spChg>
        <pc:spChg chg="add del mod ord">
          <ac:chgData name="Marian Oancea" userId="301cf4ad49c3a041" providerId="LiveId" clId="{B84C52C8-DDD9-45AB-ACE8-213D7637795E}" dt="2024-10-22T14:31:29.939" v="1018"/>
          <ac:spMkLst>
            <pc:docMk/>
            <pc:sldMk cId="1901974945" sldId="268"/>
            <ac:spMk id="4" creationId="{4342EFDD-23C9-A3F5-D669-DCCFE026DB39}"/>
          </ac:spMkLst>
        </pc:spChg>
        <pc:spChg chg="add del mod ord">
          <ac:chgData name="Marian Oancea" userId="301cf4ad49c3a041" providerId="LiveId" clId="{B84C52C8-DDD9-45AB-ACE8-213D7637795E}" dt="2024-10-22T14:32:06.131" v="1022" actId="478"/>
          <ac:spMkLst>
            <pc:docMk/>
            <pc:sldMk cId="1901974945" sldId="268"/>
            <ac:spMk id="5" creationId="{F8A62CFE-6EA3-3C85-2378-AC0D585840B7}"/>
          </ac:spMkLst>
        </pc:spChg>
        <pc:spChg chg="add mod">
          <ac:chgData name="Marian Oancea" userId="301cf4ad49c3a041" providerId="LiveId" clId="{B84C52C8-DDD9-45AB-ACE8-213D7637795E}" dt="2024-10-22T14:31:58.003" v="1021" actId="26606"/>
          <ac:spMkLst>
            <pc:docMk/>
            <pc:sldMk cId="1901974945" sldId="268"/>
            <ac:spMk id="6" creationId="{B5943D33-AD5C-3991-C21E-C27BE41B31CD}"/>
          </ac:spMkLst>
        </pc:spChg>
        <pc:spChg chg="add">
          <ac:chgData name="Marian Oancea" userId="301cf4ad49c3a041" providerId="LiveId" clId="{B84C52C8-DDD9-45AB-ACE8-213D7637795E}" dt="2024-10-22T14:31:58.003" v="1021" actId="26606"/>
          <ac:spMkLst>
            <pc:docMk/>
            <pc:sldMk cId="1901974945" sldId="268"/>
            <ac:spMk id="13" creationId="{20D5D19D-0789-4518-B5DC-D47ADF69D25A}"/>
          </ac:spMkLst>
        </pc:spChg>
        <pc:spChg chg="add">
          <ac:chgData name="Marian Oancea" userId="301cf4ad49c3a041" providerId="LiveId" clId="{B84C52C8-DDD9-45AB-ACE8-213D7637795E}" dt="2024-10-22T14:31:58.003" v="1021" actId="26606"/>
          <ac:spMkLst>
            <pc:docMk/>
            <pc:sldMk cId="1901974945" sldId="268"/>
            <ac:spMk id="20" creationId="{B81933D1-5615-42C7-9C0B-4EB7105CCE2D}"/>
          </ac:spMkLst>
        </pc:spChg>
        <pc:spChg chg="add">
          <ac:chgData name="Marian Oancea" userId="301cf4ad49c3a041" providerId="LiveId" clId="{B84C52C8-DDD9-45AB-ACE8-213D7637795E}" dt="2024-10-22T14:31:58.003" v="1021" actId="26606"/>
          <ac:spMkLst>
            <pc:docMk/>
            <pc:sldMk cId="1901974945" sldId="268"/>
            <ac:spMk id="22" creationId="{19C9EAEA-39D0-4B0E-A0EB-51E7B26740B1}"/>
          </ac:spMkLst>
        </pc:spChg>
        <pc:grpChg chg="add">
          <ac:chgData name="Marian Oancea" userId="301cf4ad49c3a041" providerId="LiveId" clId="{B84C52C8-DDD9-45AB-ACE8-213D7637795E}" dt="2024-10-22T14:31:58.003" v="1021" actId="26606"/>
          <ac:grpSpMkLst>
            <pc:docMk/>
            <pc:sldMk cId="1901974945" sldId="268"/>
            <ac:grpSpMk id="15" creationId="{032D8612-31EB-44CF-A1D0-14FD4C705424}"/>
          </ac:grpSpMkLst>
        </pc:grpChg>
        <pc:picChg chg="add mod">
          <ac:chgData name="Marian Oancea" userId="301cf4ad49c3a041" providerId="LiveId" clId="{B84C52C8-DDD9-45AB-ACE8-213D7637795E}" dt="2024-10-22T14:31:58.003" v="1021" actId="26606"/>
          <ac:picMkLst>
            <pc:docMk/>
            <pc:sldMk cId="1901974945" sldId="268"/>
            <ac:picMk id="8" creationId="{ACF9CA26-CCC7-9898-A624-BFBC41AE659D}"/>
          </ac:picMkLst>
        </pc:picChg>
        <pc:picChg chg="add mod">
          <ac:chgData name="Marian Oancea" userId="301cf4ad49c3a041" providerId="LiveId" clId="{B84C52C8-DDD9-45AB-ACE8-213D7637795E}" dt="2024-10-22T14:32:23.018" v="1024" actId="1076"/>
          <ac:picMkLst>
            <pc:docMk/>
            <pc:sldMk cId="1901974945" sldId="268"/>
            <ac:picMk id="9" creationId="{536BD2D0-05A0-888B-8A84-1E732C0E5815}"/>
          </ac:picMkLst>
        </pc:picChg>
      </pc:sldChg>
      <pc:sldChg chg="addSp delSp modSp new mod setBg modClrScheme chgLayout">
        <pc:chgData name="Marian Oancea" userId="301cf4ad49c3a041" providerId="LiveId" clId="{B84C52C8-DDD9-45AB-ACE8-213D7637795E}" dt="2024-10-22T14:38:47.587" v="1105" actId="26606"/>
        <pc:sldMkLst>
          <pc:docMk/>
          <pc:sldMk cId="2568434092" sldId="269"/>
        </pc:sldMkLst>
        <pc:spChg chg="add mod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2" creationId="{ACEB8FF9-C823-C98F-9F30-A1654B02A0E4}"/>
          </ac:spMkLst>
        </pc:spChg>
        <pc:spChg chg="add mod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3" creationId="{1BFC97DE-FEA2-AD09-8956-1DE6E502903A}"/>
          </ac:spMkLst>
        </pc:spChg>
        <pc:spChg chg="add del">
          <ac:chgData name="Marian Oancea" userId="301cf4ad49c3a041" providerId="LiveId" clId="{B84C52C8-DDD9-45AB-ACE8-213D7637795E}" dt="2024-10-22T14:38:40.235" v="1102" actId="26606"/>
          <ac:spMkLst>
            <pc:docMk/>
            <pc:sldMk cId="2568434092" sldId="269"/>
            <ac:spMk id="9" creationId="{47942995-B07F-4636-9A06-C6A104B260A8}"/>
          </ac:spMkLst>
        </pc:spChg>
        <pc:spChg chg="add del">
          <ac:chgData name="Marian Oancea" userId="301cf4ad49c3a041" providerId="LiveId" clId="{B84C52C8-DDD9-45AB-ACE8-213D7637795E}" dt="2024-10-22T14:38:40.235" v="1102" actId="26606"/>
          <ac:spMkLst>
            <pc:docMk/>
            <pc:sldMk cId="2568434092" sldId="269"/>
            <ac:spMk id="16" creationId="{B81933D1-5615-42C7-9C0B-4EB7105CCE2D}"/>
          </ac:spMkLst>
        </pc:spChg>
        <pc:spChg chg="add del">
          <ac:chgData name="Marian Oancea" userId="301cf4ad49c3a041" providerId="LiveId" clId="{B84C52C8-DDD9-45AB-ACE8-213D7637795E}" dt="2024-10-22T14:38:40.235" v="1102" actId="26606"/>
          <ac:spMkLst>
            <pc:docMk/>
            <pc:sldMk cId="2568434092" sldId="269"/>
            <ac:spMk id="18" creationId="{19C9EAEA-39D0-4B0E-A0EB-51E7B26740B1}"/>
          </ac:spMkLst>
        </pc:spChg>
        <pc:spChg chg="add del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23" creationId="{47942995-B07F-4636-9A06-C6A104B260A8}"/>
          </ac:spMkLst>
        </pc:spChg>
        <pc:spChg chg="add del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30" creationId="{B81933D1-5615-42C7-9C0B-4EB7105CCE2D}"/>
          </ac:spMkLst>
        </pc:spChg>
        <pc:spChg chg="add del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32" creationId="{19C9EAEA-39D0-4B0E-A0EB-51E7B26740B1}"/>
          </ac:spMkLst>
        </pc:spChg>
        <pc:spChg chg="add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37" creationId="{20D5D19D-0789-4518-B5DC-D47ADF69D25A}"/>
          </ac:spMkLst>
        </pc:spChg>
        <pc:spChg chg="add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44" creationId="{B81933D1-5615-42C7-9C0B-4EB7105CCE2D}"/>
          </ac:spMkLst>
        </pc:spChg>
        <pc:spChg chg="add">
          <ac:chgData name="Marian Oancea" userId="301cf4ad49c3a041" providerId="LiveId" clId="{B84C52C8-DDD9-45AB-ACE8-213D7637795E}" dt="2024-10-22T14:38:47.587" v="1105" actId="26606"/>
          <ac:spMkLst>
            <pc:docMk/>
            <pc:sldMk cId="2568434092" sldId="269"/>
            <ac:spMk id="46" creationId="{19C9EAEA-39D0-4B0E-A0EB-51E7B26740B1}"/>
          </ac:spMkLst>
        </pc:spChg>
        <pc:grpChg chg="add del">
          <ac:chgData name="Marian Oancea" userId="301cf4ad49c3a041" providerId="LiveId" clId="{B84C52C8-DDD9-45AB-ACE8-213D7637795E}" dt="2024-10-22T14:38:40.235" v="1102" actId="26606"/>
          <ac:grpSpMkLst>
            <pc:docMk/>
            <pc:sldMk cId="2568434092" sldId="269"/>
            <ac:grpSpMk id="11" creationId="{032D8612-31EB-44CF-A1D0-14FD4C705424}"/>
          </ac:grpSpMkLst>
        </pc:grpChg>
        <pc:grpChg chg="add del">
          <ac:chgData name="Marian Oancea" userId="301cf4ad49c3a041" providerId="LiveId" clId="{B84C52C8-DDD9-45AB-ACE8-213D7637795E}" dt="2024-10-22T14:38:47.587" v="1105" actId="26606"/>
          <ac:grpSpMkLst>
            <pc:docMk/>
            <pc:sldMk cId="2568434092" sldId="269"/>
            <ac:grpSpMk id="25" creationId="{032D8612-31EB-44CF-A1D0-14FD4C705424}"/>
          </ac:grpSpMkLst>
        </pc:grpChg>
        <pc:grpChg chg="add">
          <ac:chgData name="Marian Oancea" userId="301cf4ad49c3a041" providerId="LiveId" clId="{B84C52C8-DDD9-45AB-ACE8-213D7637795E}" dt="2024-10-22T14:38:47.587" v="1105" actId="26606"/>
          <ac:grpSpMkLst>
            <pc:docMk/>
            <pc:sldMk cId="2568434092" sldId="269"/>
            <ac:grpSpMk id="39" creationId="{032D8612-31EB-44CF-A1D0-14FD4C705424}"/>
          </ac:grpSpMkLst>
        </pc:grpChg>
        <pc:picChg chg="add del mod">
          <ac:chgData name="Marian Oancea" userId="301cf4ad49c3a041" providerId="LiveId" clId="{B84C52C8-DDD9-45AB-ACE8-213D7637795E}" dt="2024-10-22T14:38:19.372" v="1100" actId="478"/>
          <ac:picMkLst>
            <pc:docMk/>
            <pc:sldMk cId="2568434092" sldId="269"/>
            <ac:picMk id="4" creationId="{A5E2F1DA-E572-770F-064E-013E7011F0BF}"/>
          </ac:picMkLst>
        </pc:picChg>
        <pc:picChg chg="add mod">
          <ac:chgData name="Marian Oancea" userId="301cf4ad49c3a041" providerId="LiveId" clId="{B84C52C8-DDD9-45AB-ACE8-213D7637795E}" dt="2024-10-22T14:38:47.587" v="1105" actId="26606"/>
          <ac:picMkLst>
            <pc:docMk/>
            <pc:sldMk cId="2568434092" sldId="269"/>
            <ac:picMk id="6" creationId="{E3D9996A-E45E-9E3A-D180-CE8736A536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13842-8339-623E-D52F-C0E1A4D45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29D49E-F93F-329C-EA7A-21ADD27A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2D25BF-CD87-F0E5-BB36-C541798F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B83BC-D751-00A4-5D64-924EF9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5FAC8-A685-21BC-5A3A-E53C2075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55E1-5D82-2A7D-A0D1-D2AC847A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B6523-CE07-1EB9-4591-CFFCC0B3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E60690-40C7-5B59-ADAC-27CA18A6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BE36-26AA-C439-1A6D-DE58D00A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CE692-1BAB-593D-2017-569C7EB0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4FA7E1-8D44-A575-F2BC-A986E0527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89B7E-1707-F0A3-7461-A258034FB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917EEA-BD7B-6721-6830-324B98C9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83FC91-3591-3DE8-582E-6933BC9F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33FA6-CE14-1355-FDB2-E125D8EB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05CDA-6E46-F843-23CA-B7F363CC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941D1A-E966-0D37-5489-AD688A2E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0ADA5-12D3-CE81-3808-D55533B2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08904-59B3-1F62-58A4-EE184B0F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3C56CD-855F-DA79-E47A-2CBC4C5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1B37D-6967-155E-0ED6-BA2257F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36218-F3CC-FC6E-45DF-4FABC9B8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93806-B5AD-70F8-A0E5-1D6C51BD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3537F-3612-ECF7-D0CD-C22A21C9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E75D7-039D-F1F1-3DCB-9CB162A9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73231-AE66-0EDB-46F5-FA6666B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16DB-DAF6-9A03-C3DE-FD4CB4B9E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D94893-9C64-BD3A-4875-16D47321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C78785-2395-4B77-C282-F16836A8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04575-4BB7-A4C0-3B46-A2D6613F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4F5DE2-B298-C921-37B0-38FC74EE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1808C-55E8-6555-022F-8A176D88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F64D39-DF6D-CB6A-A264-B5CECA9F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264761-213F-D881-ABDC-0C113765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FEE3D9-D86C-F5F1-2F3F-A1A5CB4BA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5477F7-13C0-6468-77C6-BB65126DC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293BFA-4209-475A-0806-F9586392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9F201F-D574-3D5A-4340-7CAD0B21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69FF3A-AEC1-59B8-2D6B-37556672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DAAF3-BAE4-379D-11AA-8E1E43AC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FCEF8A-0892-EBF7-3326-D3DF69F7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461E0D-8EB4-1E1F-D4D3-F0CFD78B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9763BA-AAB0-1B60-569F-65B5FF6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199109-B9A3-36F3-6DFE-B5FEE406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F9690A-D298-18AD-F462-00F262A2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087B2B-85FF-70D3-9275-B1173195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3EA14-4E2B-2F24-D1AA-F9E2ED85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221A-5288-F3B8-CC17-173530DE9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081128-548F-D134-E8AF-9829DB53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8D851D-8FD3-14CF-3FCF-AC6461C6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486053-418E-3F8B-4E1A-63EB887D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47380D-CF5E-E4C7-51B9-6F4148A9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6EF25-0ABE-8877-6BC3-10D90BAA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72B18-F5D6-A16B-C783-B2BBDD365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2DE096-AC06-E0BE-0531-DF802EE7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90DDEC-3107-D373-2EDF-0DE04C1B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7C0D1E-34F0-C625-63B6-50A786D3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768B4B-FD40-D025-D54E-B8B665EC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0E3313-D36C-8A62-01EE-E928EB3A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CA251F-0A1B-18AB-913A-09FB013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0F1D2-C464-BD0C-19FB-DCBDCB916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29007-8803-4F11-B109-863ED82FFC88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8F835-F0D6-2BE1-3BD6-AADC00089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EB5141-ADB9-7230-79C5-E817CDF5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AFEFE-9F0A-40B3-AC22-EF6071D1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6F4F4-B1A5-F081-F151-0E7B816A1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09" y="3130041"/>
            <a:ext cx="4304167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800" noProof="0" dirty="0">
                <a:latin typeface="Poppins" panose="00000500000000000000" pitchFamily="50" charset="0"/>
                <a:cs typeface="Poppins" panose="00000500000000000000" pitchFamily="50" charset="0"/>
              </a:rPr>
              <a:t>Because the 1st edition was a real success, we made a second one</a:t>
            </a:r>
            <a:r>
              <a:rPr lang="ro-RO" sz="3800" noProof="0" dirty="0">
                <a:latin typeface="Poppins" panose="00000500000000000000" pitchFamily="50" charset="0"/>
                <a:cs typeface="Poppins" panose="00000500000000000000" pitchFamily="50" charset="0"/>
              </a:rPr>
              <a:t>!</a:t>
            </a:r>
            <a:endParaRPr lang="en-US" sz="3800" noProof="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2" name="Rectangle 1051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uccess Kid's Mom Won't Stand for Steve King's 'Meme' Ad | WIRED">
            <a:extLst>
              <a:ext uri="{FF2B5EF4-FFF2-40B4-BE49-F238E27FC236}">
                <a16:creationId xmlns:a16="http://schemas.microsoft.com/office/drawing/2014/main" xmlns="" id="{3F726E5B-B236-71E4-4AF5-B5F82BED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6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with blue circles and dots&#10;&#10;Description automatically generated">
            <a:extLst>
              <a:ext uri="{FF2B5EF4-FFF2-40B4-BE49-F238E27FC236}">
                <a16:creationId xmlns:a16="http://schemas.microsoft.com/office/drawing/2014/main" xmlns="" id="{D6C8D085-B6D9-A6F5-2B8F-AF09299E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11" y="515682"/>
            <a:ext cx="2549269" cy="25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AAD14C-F64D-358E-E211-08F0D2F04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xmlns="" id="{6B34E1D8-7B10-2E1B-843E-6597A8725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5" y="129716"/>
            <a:ext cx="1742384" cy="746736"/>
          </a:xfrm>
          <a:prstGeom prst="rect">
            <a:avLst/>
          </a:prstGeom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17ED5317-2A37-92D0-4F65-028FB2ADBFD5}"/>
              </a:ext>
            </a:extLst>
          </p:cNvPr>
          <p:cNvGrpSpPr/>
          <p:nvPr/>
        </p:nvGrpSpPr>
        <p:grpSpPr>
          <a:xfrm>
            <a:off x="339050" y="587026"/>
            <a:ext cx="11513901" cy="5683949"/>
            <a:chOff x="141287" y="1341437"/>
            <a:chExt cx="8888413" cy="4387851"/>
          </a:xfrm>
        </p:grpSpPr>
        <p:sp>
          <p:nvSpPr>
            <p:cNvPr id="2" name="Freeform 6">
              <a:extLst>
                <a:ext uri="{FF2B5EF4-FFF2-40B4-BE49-F238E27FC236}">
                  <a16:creationId xmlns:a16="http://schemas.microsoft.com/office/drawing/2014/main" xmlns="" id="{4B23117B-C525-AA99-5C18-8F0A559B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F469A046-8D95-C797-7644-69D2BDE9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30BCED10-409F-1E86-58D2-FF3AFFB5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FCF353F3-4BB0-10D2-E5AD-14292E058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19627835-0B2D-4975-32CB-E2DA2255C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F5F44B96-A3F8-0778-1D81-DED467B54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B41A32EB-5340-4101-69BE-E8B4140F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F3730B5D-712F-B9FF-47AB-7C4274713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1ED328CE-4E70-65F4-DCCD-2B08863CD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92E4F919-C6FF-9B5D-4A29-C0D82BDE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8438A9BE-4B91-732B-68BF-5D559EAD8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C588DC24-0189-9AD2-600E-B2C45210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D2A91323-7BD2-8CEE-0238-35559CB3C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B3A9C639-B577-758D-E9C5-46320C7C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4B20C00A-023C-3933-61B7-78711CC50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DF626A5A-DDEB-EB42-B4D8-D3D6E4F3D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9CEA2F90-A26F-4A2C-6A24-6C3F96691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73AC1FA5-6B82-6B98-BA98-08D53177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B557CF80-EA6C-63F4-8917-39B7914D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xmlns="" id="{93C71CA5-B17C-AA52-C7FB-278FDCCB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18EB1FCB-235C-B49C-FF6E-9CB30269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xmlns="" id="{B451BBD8-79A6-BF64-E004-A16500DB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xmlns="" id="{FFE2D93E-2B72-B0B4-182F-2F052893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82E40221-6AA1-F939-15E5-87C9CA8B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0B44D5D7-07E2-F6DC-B1AC-952B64A7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96865769-FD5F-4837-F1DE-2859535A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CB2191DB-7F7D-A239-25C7-E01FF361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57179CCA-EFFA-765E-A59C-42BF9325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CAAB6FCF-2C48-29AC-FD60-6CC48BE6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186D55E9-7971-D1E6-49F3-75153C10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BE9BC878-2744-FCF8-C6CA-54CFC5518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6882D32B-1DA5-F6D1-DE9F-1315BE16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6BFA9BCD-64F8-42A7-7EEC-E0E711D9F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xmlns="" id="{081F7F13-6ABA-215D-1CD9-14E55D9EA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xmlns="" id="{10C0483C-4A4A-01DE-D2C5-74651FDF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xmlns="" id="{5496A70F-3A18-7C78-9E5B-3D3C3817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xmlns="" id="{5B912012-C2B5-3836-A578-5496C00D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xmlns="" id="{228FA1ED-BBB0-78B5-E9B6-4DD4EDDF3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xmlns="" id="{429F64CA-BDCC-3A0E-1817-78FED13B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xmlns="" id="{DE36BF28-98FF-649A-E69D-CBC0B56E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xmlns="" id="{8B36454E-9AEF-FFF7-6948-0477DF02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xmlns="" id="{14BD498C-179D-0E51-BA26-D33B1272C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xmlns="" id="{3AFF34B6-D95D-A9A1-FB9A-92BF68A7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xmlns="" id="{16F9ADD0-E421-3934-000C-8B01DF28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xmlns="" id="{93075713-BA45-BECB-5556-6D008FE2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xmlns="" id="{F9A860FC-D216-2E75-3CE5-ADE1E25D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xmlns="" id="{BB384628-FA9E-B53A-3C08-889423AB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xmlns="" id="{EE7A52E3-6345-E326-C841-0B942CAF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xmlns="" id="{530A4913-F5BA-3005-F4D1-A1BA83CE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xmlns="" id="{F97B1207-4614-1D8D-C653-7E269615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xmlns="" id="{755E8A9F-8DD2-7ED1-F564-1ECA5500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xmlns="" id="{1EAEB657-A7EE-5A7B-7B3C-B2F27742F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xmlns="" id="{E6B21B2F-DE04-1458-8F5E-E382021A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xmlns="" id="{10DB3349-8104-1EDB-F191-C3ECD0AA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xmlns="" id="{566116C0-1B3A-C4D2-B8FD-DE95B212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xmlns="" id="{7E6EA4C8-E3ED-B2F8-B582-1146A9A37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xmlns="" id="{66056EE1-C41D-17AB-26C8-993F79EE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xmlns="" id="{BCC43AF9-C841-169D-0D56-F55A83A85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xmlns="" id="{4C1FB263-3B9F-283F-7E97-8E8A26592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xmlns="" id="{CCFE4FE9-AE17-C619-DFF7-1C54F2FF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xmlns="" id="{D827A84B-2335-9201-2939-4CE237157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xmlns="" id="{3F65EC9D-07FE-FF30-9F01-BA20A4EA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xmlns="" id="{3103B06F-1CC6-6089-9C5E-835E0A4E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xmlns="" id="{29E3E522-4D30-BD63-AF86-9C9F94330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xmlns="" id="{FF6C9FFA-A67E-8B5A-2344-52426369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xmlns="" id="{863A5928-6F49-09FD-2D10-7E8A61E9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xmlns="" id="{C319C279-8AC1-6954-24D6-8CFE1A71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xmlns="" id="{80764E61-6C06-8B2D-1C98-8456A7D8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xmlns="" id="{236670B5-3D3D-4F3B-26C2-11A23DB4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xmlns="" id="{70B2295F-F239-34A7-7645-76B97368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xmlns="" id="{BD2BF197-70F0-75A9-A463-BC0503EAB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xmlns="" id="{54E53CC9-3D9F-D4AD-C680-A3F815050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xmlns="" id="{A7D52636-0C97-35CE-58E1-93BBA3E3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xmlns="" id="{6875AF8D-48BE-1A7E-CB6E-97E13811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xmlns="" id="{FA57A30C-B0FE-A579-CE8A-5E6D4F55E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xmlns="" id="{2C0B695A-F37A-A404-8985-5F0512A6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xmlns="" id="{BC98AE83-7890-DCA2-92D5-C3BA1C646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xmlns="" id="{7D230470-7558-4847-046C-73F949D63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xmlns="" id="{49FF23ED-0652-D565-81DA-7C2BE1C0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xmlns="" id="{DC27135D-58DB-96E2-D80A-60F685703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xmlns="" id="{06213C52-7D48-0CCE-878C-DDDDABDEA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xmlns="" id="{759024B6-09E7-00DC-8795-6CE4F0AC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xmlns="" id="{F9E35C9E-C432-C74C-C38A-A710E1A7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xmlns="" id="{1D62E06C-3B1F-EA2E-3C25-11DB0367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xmlns="" id="{922C224A-54E6-B792-C100-4FAFA067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xmlns="" id="{BA7B269D-9428-DFA4-AF88-2604ED2F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xmlns="" id="{CDEDFD4E-E7AB-0CEC-8864-AC548EC4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xmlns="" id="{D23D1B27-5366-2870-BBC3-4AE001176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xmlns="" id="{4BF5A088-AEF4-1479-F1EC-5E797092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xmlns="" id="{29DBF3BE-9CF5-F422-A8D6-0F63D472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xmlns="" id="{639E7D07-BC4F-2E80-893B-334088E3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xmlns="" id="{720540FB-AC3E-4913-BFD6-46F3157B2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xmlns="" id="{818A294A-878F-FF66-E400-F88EDC7A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xmlns="" id="{C684AAC1-8838-1678-C658-9597EA839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xmlns="" id="{A0C6E3D7-2380-B261-AA3D-EA051F06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xmlns="" id="{C08D30E3-C3EC-AA84-7851-014217F7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xmlns="" id="{81EE926A-D728-EC75-A65A-CE2F468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xmlns="" id="{242C29BB-A2BF-C371-525E-BC0C8024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xmlns="" id="{F49EC8C8-81ED-93FB-2CC9-1CAA3F58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xmlns="" id="{73717555-B43A-68E4-1E59-4DB25FC3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xmlns="" id="{FE7061FE-3B5C-3992-E449-E6DE4667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xmlns="" id="{A5A64054-B2F8-617B-F4F3-EC109AAA7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xmlns="" id="{0E74D7EF-D5DE-E29F-8F09-5C32298E0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xmlns="" id="{6DF7AC19-DE6E-C80B-981C-BF5B6B35B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xmlns="" id="{CEE357CF-D92A-82CC-5EE1-1D576D5FA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xmlns="" id="{C134F47B-3C1C-7471-007D-7FB181EA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xmlns="" id="{51F7647D-D9F4-CA29-EF3A-BCE2143E2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xmlns="" id="{F2EC48F0-F8C4-0354-801B-90058907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xmlns="" id="{12658B93-3839-FE74-8D96-D452B4681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xmlns="" id="{6B36A75F-988B-A1DF-0DD9-7351EA6B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xmlns="" id="{5DDA5838-6044-5CC8-62FC-A7C9A900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xmlns="" id="{A5010233-274B-0329-3FDC-2DEA666F6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xmlns="" id="{5580FFDD-1E24-02EE-A815-CED1639E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xmlns="" id="{3F116828-0CB1-BDF6-B9D2-245CDC2B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xmlns="" id="{25C90D56-7F0E-5722-50E7-66F1520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xmlns="" id="{A49F666B-734C-F14C-913D-1F443805D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xmlns="" id="{5CD02A12-363B-D47C-4DAA-B82027C0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xmlns="" id="{6D8524B8-7D05-036C-11B6-DE12A14F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xmlns="" id="{AA29B115-600F-0DA2-693C-4A234553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xmlns="" id="{4042C20D-178E-2436-A7F0-988D179D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xmlns="" id="{C4F346E0-4755-195E-2CC2-D68E3654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xmlns="" id="{932F53DE-6CB9-8450-67D6-A1C477B3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4" name="Freeform 128">
              <a:extLst>
                <a:ext uri="{FF2B5EF4-FFF2-40B4-BE49-F238E27FC236}">
                  <a16:creationId xmlns:a16="http://schemas.microsoft.com/office/drawing/2014/main" xmlns="" id="{0B1AB073-D330-0B7E-4579-BBC88060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xmlns="" id="{FAF1B4EF-8E0C-226F-8CCC-849D13EBB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6" name="Freeform 130">
              <a:extLst>
                <a:ext uri="{FF2B5EF4-FFF2-40B4-BE49-F238E27FC236}">
                  <a16:creationId xmlns:a16="http://schemas.microsoft.com/office/drawing/2014/main" xmlns="" id="{67413A12-3559-653B-6041-AF396C51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7" name="Freeform 131">
              <a:extLst>
                <a:ext uri="{FF2B5EF4-FFF2-40B4-BE49-F238E27FC236}">
                  <a16:creationId xmlns:a16="http://schemas.microsoft.com/office/drawing/2014/main" xmlns="" id="{03DE4D0E-8185-42DE-B32C-433E7122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xmlns="" id="{76DD2419-18F3-6539-A9B7-C10DF3C0F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xmlns="" id="{6C219635-6CFE-924E-E6B2-68FD9A1B8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0" name="Freeform 134">
              <a:extLst>
                <a:ext uri="{FF2B5EF4-FFF2-40B4-BE49-F238E27FC236}">
                  <a16:creationId xmlns:a16="http://schemas.microsoft.com/office/drawing/2014/main" xmlns="" id="{B1A36C40-5FAA-C6A1-D501-FC3E81E5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1" name="Freeform 135">
              <a:extLst>
                <a:ext uri="{FF2B5EF4-FFF2-40B4-BE49-F238E27FC236}">
                  <a16:creationId xmlns:a16="http://schemas.microsoft.com/office/drawing/2014/main" xmlns="" id="{F63F58AC-F9DC-593D-44A9-2570E3CD3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2" name="Freeform 136">
              <a:extLst>
                <a:ext uri="{FF2B5EF4-FFF2-40B4-BE49-F238E27FC236}">
                  <a16:creationId xmlns:a16="http://schemas.microsoft.com/office/drawing/2014/main" xmlns="" id="{3DAC64E3-8B81-8CE3-6AFC-4793D66B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xmlns="" id="{26562D35-A18E-336B-922B-62A4171D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xmlns="" id="{93159053-F218-ACB2-707F-3F4C2E22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5" name="Freeform 139">
              <a:extLst>
                <a:ext uri="{FF2B5EF4-FFF2-40B4-BE49-F238E27FC236}">
                  <a16:creationId xmlns:a16="http://schemas.microsoft.com/office/drawing/2014/main" xmlns="" id="{66D33275-B879-91A2-65AA-8525DBCF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6" name="Freeform 140">
              <a:extLst>
                <a:ext uri="{FF2B5EF4-FFF2-40B4-BE49-F238E27FC236}">
                  <a16:creationId xmlns:a16="http://schemas.microsoft.com/office/drawing/2014/main" xmlns="" id="{1ECB99F5-8F42-FF88-3FAD-0D5BA2CE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7" name="Freeform 141">
              <a:extLst>
                <a:ext uri="{FF2B5EF4-FFF2-40B4-BE49-F238E27FC236}">
                  <a16:creationId xmlns:a16="http://schemas.microsoft.com/office/drawing/2014/main" xmlns="" id="{5CF97145-4F2C-95F3-EB88-A0143BF83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8" name="Freeform 142">
              <a:extLst>
                <a:ext uri="{FF2B5EF4-FFF2-40B4-BE49-F238E27FC236}">
                  <a16:creationId xmlns:a16="http://schemas.microsoft.com/office/drawing/2014/main" xmlns="" id="{D5E1FC64-9407-5727-C605-BAAF4E5F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9" name="Freeform 143">
              <a:extLst>
                <a:ext uri="{FF2B5EF4-FFF2-40B4-BE49-F238E27FC236}">
                  <a16:creationId xmlns:a16="http://schemas.microsoft.com/office/drawing/2014/main" xmlns="" id="{47A6CC27-B096-16B6-86E3-39DF128F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0" name="Freeform 144">
              <a:extLst>
                <a:ext uri="{FF2B5EF4-FFF2-40B4-BE49-F238E27FC236}">
                  <a16:creationId xmlns:a16="http://schemas.microsoft.com/office/drawing/2014/main" xmlns="" id="{A62DF45B-9841-8106-7759-7DCC4855E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1" name="Freeform 145">
              <a:extLst>
                <a:ext uri="{FF2B5EF4-FFF2-40B4-BE49-F238E27FC236}">
                  <a16:creationId xmlns:a16="http://schemas.microsoft.com/office/drawing/2014/main" xmlns="" id="{A93A20E9-2D12-5B3E-F0A1-0FA1ABD7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2" name="Freeform 146">
              <a:extLst>
                <a:ext uri="{FF2B5EF4-FFF2-40B4-BE49-F238E27FC236}">
                  <a16:creationId xmlns:a16="http://schemas.microsoft.com/office/drawing/2014/main" xmlns="" id="{3A639D75-8FF6-1A58-4F5B-40C65498E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3" name="Freeform 147">
              <a:extLst>
                <a:ext uri="{FF2B5EF4-FFF2-40B4-BE49-F238E27FC236}">
                  <a16:creationId xmlns:a16="http://schemas.microsoft.com/office/drawing/2014/main" xmlns="" id="{70D00718-D680-F94C-9AFD-ADC7047A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4" name="Freeform 148">
              <a:extLst>
                <a:ext uri="{FF2B5EF4-FFF2-40B4-BE49-F238E27FC236}">
                  <a16:creationId xmlns:a16="http://schemas.microsoft.com/office/drawing/2014/main" xmlns="" id="{5A77FC66-232A-C5DA-2B77-1475312A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5" name="Freeform 149">
              <a:extLst>
                <a:ext uri="{FF2B5EF4-FFF2-40B4-BE49-F238E27FC236}">
                  <a16:creationId xmlns:a16="http://schemas.microsoft.com/office/drawing/2014/main" xmlns="" id="{DE115226-65B5-64E2-1511-827001D1B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6" name="Freeform 150">
              <a:extLst>
                <a:ext uri="{FF2B5EF4-FFF2-40B4-BE49-F238E27FC236}">
                  <a16:creationId xmlns:a16="http://schemas.microsoft.com/office/drawing/2014/main" xmlns="" id="{1FBBC008-5E21-6F84-6B51-EC5490D2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7" name="Freeform 151">
              <a:extLst>
                <a:ext uri="{FF2B5EF4-FFF2-40B4-BE49-F238E27FC236}">
                  <a16:creationId xmlns:a16="http://schemas.microsoft.com/office/drawing/2014/main" xmlns="" id="{C4DC50B1-E976-9AE8-442F-FDC7D4E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8" name="Freeform 152">
              <a:extLst>
                <a:ext uri="{FF2B5EF4-FFF2-40B4-BE49-F238E27FC236}">
                  <a16:creationId xmlns:a16="http://schemas.microsoft.com/office/drawing/2014/main" xmlns="" id="{3F165F0F-E888-6A4E-7F88-1CB01D556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9" name="Freeform 153">
              <a:extLst>
                <a:ext uri="{FF2B5EF4-FFF2-40B4-BE49-F238E27FC236}">
                  <a16:creationId xmlns:a16="http://schemas.microsoft.com/office/drawing/2014/main" xmlns="" id="{7C3E649F-2792-04CB-3A9A-8CE9F003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0" name="Freeform 154">
              <a:extLst>
                <a:ext uri="{FF2B5EF4-FFF2-40B4-BE49-F238E27FC236}">
                  <a16:creationId xmlns:a16="http://schemas.microsoft.com/office/drawing/2014/main" xmlns="" id="{BB0919BB-AE99-DEE7-D2A7-50C6E94A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1" name="Freeform 155">
              <a:extLst>
                <a:ext uri="{FF2B5EF4-FFF2-40B4-BE49-F238E27FC236}">
                  <a16:creationId xmlns:a16="http://schemas.microsoft.com/office/drawing/2014/main" xmlns="" id="{1F148E43-6A51-36F7-825E-762452AB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2" name="Freeform 156">
              <a:extLst>
                <a:ext uri="{FF2B5EF4-FFF2-40B4-BE49-F238E27FC236}">
                  <a16:creationId xmlns:a16="http://schemas.microsoft.com/office/drawing/2014/main" xmlns="" id="{D1BF8B67-8B39-69F4-D670-716BE605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3" name="Freeform 157">
              <a:extLst>
                <a:ext uri="{FF2B5EF4-FFF2-40B4-BE49-F238E27FC236}">
                  <a16:creationId xmlns:a16="http://schemas.microsoft.com/office/drawing/2014/main" xmlns="" id="{C84502B9-22B3-0655-3F08-0A896133C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4" name="Freeform 158">
              <a:extLst>
                <a:ext uri="{FF2B5EF4-FFF2-40B4-BE49-F238E27FC236}">
                  <a16:creationId xmlns:a16="http://schemas.microsoft.com/office/drawing/2014/main" xmlns="" id="{236B6948-FEEB-2BB5-0D0C-3F4F2342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5" name="Freeform 159">
              <a:extLst>
                <a:ext uri="{FF2B5EF4-FFF2-40B4-BE49-F238E27FC236}">
                  <a16:creationId xmlns:a16="http://schemas.microsoft.com/office/drawing/2014/main" xmlns="" id="{03CEC530-3C61-7B43-2C35-236D3BCD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6" name="Freeform 160">
              <a:extLst>
                <a:ext uri="{FF2B5EF4-FFF2-40B4-BE49-F238E27FC236}">
                  <a16:creationId xmlns:a16="http://schemas.microsoft.com/office/drawing/2014/main" xmlns="" id="{D25E5A0F-D24E-F3BE-3FB5-9F2B341A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7" name="Freeform 161">
              <a:extLst>
                <a:ext uri="{FF2B5EF4-FFF2-40B4-BE49-F238E27FC236}">
                  <a16:creationId xmlns:a16="http://schemas.microsoft.com/office/drawing/2014/main" xmlns="" id="{90EA68B5-2EBB-30A4-73D8-D13794062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8" name="Freeform 162">
              <a:extLst>
                <a:ext uri="{FF2B5EF4-FFF2-40B4-BE49-F238E27FC236}">
                  <a16:creationId xmlns:a16="http://schemas.microsoft.com/office/drawing/2014/main" xmlns="" id="{ADE1EF64-25AF-3EA9-9046-52D21A046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9" name="Freeform 163">
              <a:extLst>
                <a:ext uri="{FF2B5EF4-FFF2-40B4-BE49-F238E27FC236}">
                  <a16:creationId xmlns:a16="http://schemas.microsoft.com/office/drawing/2014/main" xmlns="" id="{9016F9DD-AF0A-61E6-50E9-ED08D7FB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0" name="Freeform 164">
              <a:extLst>
                <a:ext uri="{FF2B5EF4-FFF2-40B4-BE49-F238E27FC236}">
                  <a16:creationId xmlns:a16="http://schemas.microsoft.com/office/drawing/2014/main" xmlns="" id="{B3D4966A-C00A-AD6E-2C55-CE9E0036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1" name="Freeform 165">
              <a:extLst>
                <a:ext uri="{FF2B5EF4-FFF2-40B4-BE49-F238E27FC236}">
                  <a16:creationId xmlns:a16="http://schemas.microsoft.com/office/drawing/2014/main" xmlns="" id="{45C196E3-9079-562C-F423-5DFBD869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2" name="Freeform 166">
              <a:extLst>
                <a:ext uri="{FF2B5EF4-FFF2-40B4-BE49-F238E27FC236}">
                  <a16:creationId xmlns:a16="http://schemas.microsoft.com/office/drawing/2014/main" xmlns="" id="{6D85D008-B42F-4C87-9744-3F82606D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3" name="Freeform 167">
              <a:extLst>
                <a:ext uri="{FF2B5EF4-FFF2-40B4-BE49-F238E27FC236}">
                  <a16:creationId xmlns:a16="http://schemas.microsoft.com/office/drawing/2014/main" xmlns="" id="{D94B06BB-5D03-EFE5-1E2A-C08EF8ADE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4" name="Freeform 168">
              <a:extLst>
                <a:ext uri="{FF2B5EF4-FFF2-40B4-BE49-F238E27FC236}">
                  <a16:creationId xmlns:a16="http://schemas.microsoft.com/office/drawing/2014/main" xmlns="" id="{2E0C37FD-2F1F-39D5-6854-666832195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5" name="Freeform 169">
              <a:extLst>
                <a:ext uri="{FF2B5EF4-FFF2-40B4-BE49-F238E27FC236}">
                  <a16:creationId xmlns:a16="http://schemas.microsoft.com/office/drawing/2014/main" xmlns="" id="{EFCA6CCF-D52C-4F7C-3B2E-5320B44C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6" name="Freeform 170">
              <a:extLst>
                <a:ext uri="{FF2B5EF4-FFF2-40B4-BE49-F238E27FC236}">
                  <a16:creationId xmlns:a16="http://schemas.microsoft.com/office/drawing/2014/main" xmlns="" id="{5A208753-A85B-A770-FD3D-4920504B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7" name="Freeform 171">
              <a:extLst>
                <a:ext uri="{FF2B5EF4-FFF2-40B4-BE49-F238E27FC236}">
                  <a16:creationId xmlns:a16="http://schemas.microsoft.com/office/drawing/2014/main" xmlns="" id="{332703C5-D178-30EB-26E3-07CF8C8B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8" name="Freeform 172">
              <a:extLst>
                <a:ext uri="{FF2B5EF4-FFF2-40B4-BE49-F238E27FC236}">
                  <a16:creationId xmlns:a16="http://schemas.microsoft.com/office/drawing/2014/main" xmlns="" id="{1527BF2C-911B-9400-1148-9FF1326B9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9" name="Freeform 173">
              <a:extLst>
                <a:ext uri="{FF2B5EF4-FFF2-40B4-BE49-F238E27FC236}">
                  <a16:creationId xmlns:a16="http://schemas.microsoft.com/office/drawing/2014/main" xmlns="" id="{A107ECE7-2751-B26D-D35C-DDD9E23D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0" name="Freeform 174">
              <a:extLst>
                <a:ext uri="{FF2B5EF4-FFF2-40B4-BE49-F238E27FC236}">
                  <a16:creationId xmlns:a16="http://schemas.microsoft.com/office/drawing/2014/main" xmlns="" id="{B0B7CED6-3231-1CDE-254A-596B0349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1" name="Freeform 175">
              <a:extLst>
                <a:ext uri="{FF2B5EF4-FFF2-40B4-BE49-F238E27FC236}">
                  <a16:creationId xmlns:a16="http://schemas.microsoft.com/office/drawing/2014/main" xmlns="" id="{D1D2991F-078A-C876-2921-167AB596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2" name="Freeform 176">
              <a:extLst>
                <a:ext uri="{FF2B5EF4-FFF2-40B4-BE49-F238E27FC236}">
                  <a16:creationId xmlns:a16="http://schemas.microsoft.com/office/drawing/2014/main" xmlns="" id="{F414F44D-C1CF-88D2-83EB-9B395FCD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3" name="Freeform 177">
              <a:extLst>
                <a:ext uri="{FF2B5EF4-FFF2-40B4-BE49-F238E27FC236}">
                  <a16:creationId xmlns:a16="http://schemas.microsoft.com/office/drawing/2014/main" xmlns="" id="{5D9B0399-61E5-5417-3405-E8A50DC1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4" name="Freeform 178">
              <a:extLst>
                <a:ext uri="{FF2B5EF4-FFF2-40B4-BE49-F238E27FC236}">
                  <a16:creationId xmlns:a16="http://schemas.microsoft.com/office/drawing/2014/main" xmlns="" id="{22A7B519-2CE6-618F-2FD5-463FD88F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5" name="Freeform 179">
              <a:extLst>
                <a:ext uri="{FF2B5EF4-FFF2-40B4-BE49-F238E27FC236}">
                  <a16:creationId xmlns:a16="http://schemas.microsoft.com/office/drawing/2014/main" xmlns="" id="{602F7E23-FD0E-DDE8-3CDC-23A94C68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6" name="Freeform 180">
              <a:extLst>
                <a:ext uri="{FF2B5EF4-FFF2-40B4-BE49-F238E27FC236}">
                  <a16:creationId xmlns:a16="http://schemas.microsoft.com/office/drawing/2014/main" xmlns="" id="{735DC0F0-5ED1-BDF3-2489-101A671AD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7" name="Freeform 181">
              <a:extLst>
                <a:ext uri="{FF2B5EF4-FFF2-40B4-BE49-F238E27FC236}">
                  <a16:creationId xmlns:a16="http://schemas.microsoft.com/office/drawing/2014/main" xmlns="" id="{3739F220-6ECD-7D5B-C09E-608FC3C9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8" name="Freeform 182">
              <a:extLst>
                <a:ext uri="{FF2B5EF4-FFF2-40B4-BE49-F238E27FC236}">
                  <a16:creationId xmlns:a16="http://schemas.microsoft.com/office/drawing/2014/main" xmlns="" id="{7AABDCDF-3A26-C848-8E00-CBF516A7F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9" name="Freeform 183">
              <a:extLst>
                <a:ext uri="{FF2B5EF4-FFF2-40B4-BE49-F238E27FC236}">
                  <a16:creationId xmlns:a16="http://schemas.microsoft.com/office/drawing/2014/main" xmlns="" id="{57CF2E7A-258A-11FD-612F-14748F12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0" name="Freeform 184">
              <a:extLst>
                <a:ext uri="{FF2B5EF4-FFF2-40B4-BE49-F238E27FC236}">
                  <a16:creationId xmlns:a16="http://schemas.microsoft.com/office/drawing/2014/main" xmlns="" id="{A373CAF2-D568-BE02-36A3-37054647E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1" name="Freeform 185">
              <a:extLst>
                <a:ext uri="{FF2B5EF4-FFF2-40B4-BE49-F238E27FC236}">
                  <a16:creationId xmlns:a16="http://schemas.microsoft.com/office/drawing/2014/main" xmlns="" id="{C27E2089-79AF-5BED-8797-0E3A0FC0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2" name="Freeform 186">
              <a:extLst>
                <a:ext uri="{FF2B5EF4-FFF2-40B4-BE49-F238E27FC236}">
                  <a16:creationId xmlns:a16="http://schemas.microsoft.com/office/drawing/2014/main" xmlns="" id="{05BAE5D7-7685-FA59-FE97-7EEA4048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3" name="Freeform 187">
              <a:extLst>
                <a:ext uri="{FF2B5EF4-FFF2-40B4-BE49-F238E27FC236}">
                  <a16:creationId xmlns:a16="http://schemas.microsoft.com/office/drawing/2014/main" xmlns="" id="{96009C96-5819-4168-61EA-6D01C94F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4" name="Freeform 188">
              <a:extLst>
                <a:ext uri="{FF2B5EF4-FFF2-40B4-BE49-F238E27FC236}">
                  <a16:creationId xmlns:a16="http://schemas.microsoft.com/office/drawing/2014/main" xmlns="" id="{3E5FF30D-DA5E-37B3-8E6B-2A0983D8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5" name="Freeform 189">
              <a:extLst>
                <a:ext uri="{FF2B5EF4-FFF2-40B4-BE49-F238E27FC236}">
                  <a16:creationId xmlns:a16="http://schemas.microsoft.com/office/drawing/2014/main" xmlns="" id="{872AE9DD-1021-0ED8-F13C-25D5EC71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6" name="Freeform 190">
              <a:extLst>
                <a:ext uri="{FF2B5EF4-FFF2-40B4-BE49-F238E27FC236}">
                  <a16:creationId xmlns:a16="http://schemas.microsoft.com/office/drawing/2014/main" xmlns="" id="{3A654BEB-748F-123E-BE9F-A1E7F59F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7" name="Freeform 191">
              <a:extLst>
                <a:ext uri="{FF2B5EF4-FFF2-40B4-BE49-F238E27FC236}">
                  <a16:creationId xmlns:a16="http://schemas.microsoft.com/office/drawing/2014/main" xmlns="" id="{EF1AF683-A8D7-9DDE-48FF-3DA0B8E0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8" name="Freeform 192">
              <a:extLst>
                <a:ext uri="{FF2B5EF4-FFF2-40B4-BE49-F238E27FC236}">
                  <a16:creationId xmlns:a16="http://schemas.microsoft.com/office/drawing/2014/main" xmlns="" id="{3626F6BF-9839-785A-156A-0DDA1FC8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9" name="Freeform 193">
              <a:extLst>
                <a:ext uri="{FF2B5EF4-FFF2-40B4-BE49-F238E27FC236}">
                  <a16:creationId xmlns:a16="http://schemas.microsoft.com/office/drawing/2014/main" xmlns="" id="{FAFA1620-9387-5E91-EF2C-F8C96060F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0" name="Freeform 194">
              <a:extLst>
                <a:ext uri="{FF2B5EF4-FFF2-40B4-BE49-F238E27FC236}">
                  <a16:creationId xmlns:a16="http://schemas.microsoft.com/office/drawing/2014/main" xmlns="" id="{BE8C67AF-85F0-5665-87D3-98C1C9B9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1" name="Freeform 195">
              <a:extLst>
                <a:ext uri="{FF2B5EF4-FFF2-40B4-BE49-F238E27FC236}">
                  <a16:creationId xmlns:a16="http://schemas.microsoft.com/office/drawing/2014/main" xmlns="" id="{589FDAEE-E8E3-F44C-81F7-E53D6CC4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2" name="Freeform 196">
              <a:extLst>
                <a:ext uri="{FF2B5EF4-FFF2-40B4-BE49-F238E27FC236}">
                  <a16:creationId xmlns:a16="http://schemas.microsoft.com/office/drawing/2014/main" xmlns="" id="{A4B2372C-46F9-7413-D061-8991D5AE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3" name="Freeform 197">
              <a:extLst>
                <a:ext uri="{FF2B5EF4-FFF2-40B4-BE49-F238E27FC236}">
                  <a16:creationId xmlns:a16="http://schemas.microsoft.com/office/drawing/2014/main" xmlns="" id="{B5F5D14F-2FAF-3347-320A-759210AC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4" name="Freeform 198">
              <a:extLst>
                <a:ext uri="{FF2B5EF4-FFF2-40B4-BE49-F238E27FC236}">
                  <a16:creationId xmlns:a16="http://schemas.microsoft.com/office/drawing/2014/main" xmlns="" id="{A2F67838-167F-4E14-28C0-CF83ACDE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5" name="Freeform 199">
              <a:extLst>
                <a:ext uri="{FF2B5EF4-FFF2-40B4-BE49-F238E27FC236}">
                  <a16:creationId xmlns:a16="http://schemas.microsoft.com/office/drawing/2014/main" xmlns="" id="{D1D1456C-9911-B1BD-A493-DDD3DA9B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6" name="Freeform 200">
              <a:extLst>
                <a:ext uri="{FF2B5EF4-FFF2-40B4-BE49-F238E27FC236}">
                  <a16:creationId xmlns:a16="http://schemas.microsoft.com/office/drawing/2014/main" xmlns="" id="{C9470D40-D91D-D244-CB2F-D148207E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7" name="Freeform 201">
              <a:extLst>
                <a:ext uri="{FF2B5EF4-FFF2-40B4-BE49-F238E27FC236}">
                  <a16:creationId xmlns:a16="http://schemas.microsoft.com/office/drawing/2014/main" xmlns="" id="{F107CA51-19B9-B0FA-2B84-316C936F0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8" name="Freeform 202">
              <a:extLst>
                <a:ext uri="{FF2B5EF4-FFF2-40B4-BE49-F238E27FC236}">
                  <a16:creationId xmlns:a16="http://schemas.microsoft.com/office/drawing/2014/main" xmlns="" id="{AFFE69CE-A5DF-E9F6-150B-30EDC9E6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9" name="Freeform 203">
              <a:extLst>
                <a:ext uri="{FF2B5EF4-FFF2-40B4-BE49-F238E27FC236}">
                  <a16:creationId xmlns:a16="http://schemas.microsoft.com/office/drawing/2014/main" xmlns="" id="{04B8B361-7A5A-2340-BEFB-B2088B69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0" name="Freeform 204">
              <a:extLst>
                <a:ext uri="{FF2B5EF4-FFF2-40B4-BE49-F238E27FC236}">
                  <a16:creationId xmlns:a16="http://schemas.microsoft.com/office/drawing/2014/main" xmlns="" id="{CF71E852-BA00-21E2-B431-699DF5D9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1" name="Freeform 205">
              <a:extLst>
                <a:ext uri="{FF2B5EF4-FFF2-40B4-BE49-F238E27FC236}">
                  <a16:creationId xmlns:a16="http://schemas.microsoft.com/office/drawing/2014/main" xmlns="" id="{6D02A868-91E4-51A9-27D8-760E4AFA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xmlns="" id="{3B427282-013C-7674-4613-CDBD55EB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xmlns="" id="{A7316B32-7768-8265-AE3F-8475B787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xmlns="" id="{6C3089C1-BEE6-EA1D-812D-E325E4508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xmlns="" id="{9413FB69-5704-8993-37C1-CED491E34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xmlns="" id="{26782A7C-067B-DEC2-5489-8A0C8491C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xmlns="" id="{09A97DFA-E3B9-055C-57FA-9901E6F0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xmlns="" id="{554EFDFA-F29F-759C-5097-AD4CE938A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xmlns="" id="{C3EDC5EE-7303-F46D-1583-99D9C71A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xmlns="" id="{4CF5EB9A-2A3B-C85D-FC3D-FA6EC83F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xmlns="" id="{A3A3E2AE-C453-379B-8036-A3B77FD8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xmlns="" id="{AAF8A0E7-AD12-63C6-BEE4-66EB933A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xmlns="" id="{1A8A6803-0DE6-D041-3765-E233624AA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xmlns="" id="{B676E06E-E7B4-93FB-8AF2-2C4059200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xmlns="" id="{73C6FC60-7EEA-315F-03D8-E21B81EF8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xmlns="" id="{A0182A02-414F-CBA0-F409-98F21BAC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xmlns="" id="{48F8EA97-0168-4073-27B5-0719CA3D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</p:grpSp>
      <p:sp>
        <p:nvSpPr>
          <p:cNvPr id="220" name="Freeform 210">
            <a:extLst>
              <a:ext uri="{FF2B5EF4-FFF2-40B4-BE49-F238E27FC236}">
                <a16:creationId xmlns:a16="http://schemas.microsoft.com/office/drawing/2014/main" xmlns="" id="{B42C63A2-EC6A-EA3D-94E1-1B2EF0D3DAA4}"/>
              </a:ext>
            </a:extLst>
          </p:cNvPr>
          <p:cNvSpPr>
            <a:spLocks/>
          </p:cNvSpPr>
          <p:nvPr/>
        </p:nvSpPr>
        <p:spPr bwMode="auto">
          <a:xfrm>
            <a:off x="1247988" y="1810967"/>
            <a:ext cx="2058478" cy="103026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21" name="Freeform 18">
            <a:extLst>
              <a:ext uri="{FF2B5EF4-FFF2-40B4-BE49-F238E27FC236}">
                <a16:creationId xmlns:a16="http://schemas.microsoft.com/office/drawing/2014/main" xmlns="" id="{E24A8B15-B862-542E-DEC2-67C21E3E93E6}"/>
              </a:ext>
            </a:extLst>
          </p:cNvPr>
          <p:cNvSpPr>
            <a:spLocks/>
          </p:cNvSpPr>
          <p:nvPr/>
        </p:nvSpPr>
        <p:spPr bwMode="auto">
          <a:xfrm>
            <a:off x="5654897" y="1725255"/>
            <a:ext cx="119272" cy="82257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3" name="Freeform 83">
            <a:extLst>
              <a:ext uri="{FF2B5EF4-FFF2-40B4-BE49-F238E27FC236}">
                <a16:creationId xmlns:a16="http://schemas.microsoft.com/office/drawing/2014/main" xmlns="" id="{1C2EF88D-325D-613C-632C-92F674C3ED74}"/>
              </a:ext>
            </a:extLst>
          </p:cNvPr>
          <p:cNvSpPr>
            <a:spLocks/>
          </p:cNvSpPr>
          <p:nvPr/>
        </p:nvSpPr>
        <p:spPr bwMode="auto">
          <a:xfrm>
            <a:off x="6035336" y="1932321"/>
            <a:ext cx="193304" cy="168627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4" name="Freeform 67">
            <a:extLst>
              <a:ext uri="{FF2B5EF4-FFF2-40B4-BE49-F238E27FC236}">
                <a16:creationId xmlns:a16="http://schemas.microsoft.com/office/drawing/2014/main" xmlns="" id="{7DC24AA6-6DCD-D0AC-024A-16EDC01BBEE7}"/>
              </a:ext>
            </a:extLst>
          </p:cNvPr>
          <p:cNvSpPr>
            <a:spLocks/>
          </p:cNvSpPr>
          <p:nvPr/>
        </p:nvSpPr>
        <p:spPr bwMode="auto">
          <a:xfrm>
            <a:off x="5418409" y="1735537"/>
            <a:ext cx="419510" cy="368100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25" name="Freeform 92">
            <a:extLst>
              <a:ext uri="{FF2B5EF4-FFF2-40B4-BE49-F238E27FC236}">
                <a16:creationId xmlns:a16="http://schemas.microsoft.com/office/drawing/2014/main" xmlns="" id="{E60D97EC-E6A2-4A21-3C5A-67D4068C817A}"/>
              </a:ext>
            </a:extLst>
          </p:cNvPr>
          <p:cNvSpPr>
            <a:spLocks/>
          </p:cNvSpPr>
          <p:nvPr/>
        </p:nvSpPr>
        <p:spPr bwMode="auto">
          <a:xfrm>
            <a:off x="6809496" y="2492737"/>
            <a:ext cx="49354" cy="162458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6" name="Freeform 10">
            <a:extLst>
              <a:ext uri="{FF2B5EF4-FFF2-40B4-BE49-F238E27FC236}">
                <a16:creationId xmlns:a16="http://schemas.microsoft.com/office/drawing/2014/main" xmlns="" id="{7A098740-7724-13C6-D647-905E73CCD9DE}"/>
              </a:ext>
            </a:extLst>
          </p:cNvPr>
          <p:cNvSpPr>
            <a:spLocks/>
          </p:cNvSpPr>
          <p:nvPr/>
        </p:nvSpPr>
        <p:spPr bwMode="auto">
          <a:xfrm>
            <a:off x="7470718" y="2799734"/>
            <a:ext cx="174796" cy="152175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27" name="Freeform 135">
            <a:extLst>
              <a:ext uri="{FF2B5EF4-FFF2-40B4-BE49-F238E27FC236}">
                <a16:creationId xmlns:a16="http://schemas.microsoft.com/office/drawing/2014/main" xmlns="" id="{76D77CFF-2C2D-9F9F-540F-D14EA9241B8D}"/>
              </a:ext>
            </a:extLst>
          </p:cNvPr>
          <p:cNvSpPr>
            <a:spLocks/>
          </p:cNvSpPr>
          <p:nvPr/>
        </p:nvSpPr>
        <p:spPr bwMode="auto">
          <a:xfrm>
            <a:off x="5682364" y="1643513"/>
            <a:ext cx="119272" cy="111047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8" name="Freeform 158">
            <a:extLst>
              <a:ext uri="{FF2B5EF4-FFF2-40B4-BE49-F238E27FC236}">
                <a16:creationId xmlns:a16="http://schemas.microsoft.com/office/drawing/2014/main" xmlns="" id="{27BFC5C9-87C7-1190-AFEF-8F5132655B8C}"/>
              </a:ext>
            </a:extLst>
          </p:cNvPr>
          <p:cNvSpPr>
            <a:spLocks/>
          </p:cNvSpPr>
          <p:nvPr/>
        </p:nvSpPr>
        <p:spPr bwMode="auto">
          <a:xfrm>
            <a:off x="6254194" y="1860978"/>
            <a:ext cx="324914" cy="19124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9" name="Freeform 26">
            <a:extLst>
              <a:ext uri="{FF2B5EF4-FFF2-40B4-BE49-F238E27FC236}">
                <a16:creationId xmlns:a16="http://schemas.microsoft.com/office/drawing/2014/main" xmlns="" id="{30E71739-CDCB-E4A7-22D4-BFB67F51A76D}"/>
              </a:ext>
            </a:extLst>
          </p:cNvPr>
          <p:cNvSpPr>
            <a:spLocks/>
          </p:cNvSpPr>
          <p:nvPr/>
        </p:nvSpPr>
        <p:spPr bwMode="auto">
          <a:xfrm>
            <a:off x="6107869" y="1985390"/>
            <a:ext cx="133668" cy="108991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0" name="Freeform 13">
            <a:extLst>
              <a:ext uri="{FF2B5EF4-FFF2-40B4-BE49-F238E27FC236}">
                <a16:creationId xmlns:a16="http://schemas.microsoft.com/office/drawing/2014/main" xmlns="" id="{7B11C587-58CF-7443-5B00-CB26A225A05F}"/>
              </a:ext>
            </a:extLst>
          </p:cNvPr>
          <p:cNvSpPr>
            <a:spLocks noEditPoints="1"/>
          </p:cNvSpPr>
          <p:nvPr/>
        </p:nvSpPr>
        <p:spPr bwMode="auto">
          <a:xfrm>
            <a:off x="9682026" y="4370055"/>
            <a:ext cx="1503244" cy="1404536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BCDBE153-5401-15AD-487B-9FA8B57AF3B0}"/>
              </a:ext>
            </a:extLst>
          </p:cNvPr>
          <p:cNvSpPr txBox="1"/>
          <p:nvPr/>
        </p:nvSpPr>
        <p:spPr>
          <a:xfrm>
            <a:off x="316566" y="3511860"/>
            <a:ext cx="225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1st EnergIntell</a:t>
            </a:r>
          </a:p>
          <a:p>
            <a:r>
              <a:rPr lang="ro-RO" sz="1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Country Distribution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2BF66E1-0817-E13F-B81F-F114C452BC61}"/>
              </a:ext>
            </a:extLst>
          </p:cNvPr>
          <p:cNvSpPr txBox="1"/>
          <p:nvPr/>
        </p:nvSpPr>
        <p:spPr>
          <a:xfrm>
            <a:off x="344327" y="4045498"/>
            <a:ext cx="318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Bosnia </a:t>
            </a: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Herzegovina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Croatia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Netherlands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Belgium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The United Arab </a:t>
            </a: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Emirates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USA</a:t>
            </a:r>
          </a:p>
        </p:txBody>
      </p:sp>
      <p:pic>
        <p:nvPicPr>
          <p:cNvPr id="219" name="Picture 218" descr="A logo with blue circles and dots&#10;&#10;Description automatically generated">
            <a:extLst>
              <a:ext uri="{FF2B5EF4-FFF2-40B4-BE49-F238E27FC236}">
                <a16:creationId xmlns:a16="http://schemas.microsoft.com/office/drawing/2014/main" xmlns="" id="{26353870-3220-294D-6FC3-CBCB560C0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27" y="86329"/>
            <a:ext cx="869781" cy="869781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5BD07744-F9BA-362E-6334-4FD4032C5E2C}"/>
              </a:ext>
            </a:extLst>
          </p:cNvPr>
          <p:cNvGrpSpPr/>
          <p:nvPr/>
        </p:nvGrpSpPr>
        <p:grpSpPr>
          <a:xfrm>
            <a:off x="8990413" y="5932470"/>
            <a:ext cx="3072018" cy="850553"/>
            <a:chOff x="8990413" y="5932470"/>
            <a:chExt cx="3072018" cy="850553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64829557-72C3-CDFA-283C-279F236C5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6610"/>
            <a:stretch/>
          </p:blipFill>
          <p:spPr>
            <a:xfrm>
              <a:off x="8990413" y="6013271"/>
              <a:ext cx="3072018" cy="769752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B8DF9293-96FD-944B-DF5F-A1AF4F521F76}"/>
                </a:ext>
              </a:extLst>
            </p:cNvPr>
            <p:cNvSpPr txBox="1"/>
            <p:nvPr/>
          </p:nvSpPr>
          <p:spPr>
            <a:xfrm>
              <a:off x="9156461" y="5932470"/>
              <a:ext cx="15295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i="0" dirty="0">
                  <a:solidFill>
                    <a:srgbClr val="333333"/>
                  </a:solidFill>
                  <a:effectLst/>
                  <a:latin typeface="Poppins" panose="00000500000000000000" pitchFamily="50" charset="0"/>
                </a:rPr>
                <a:t>With full support of: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7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xmlns="" id="{E7C7A9ED-DF3C-4FE1-2912-D158D698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5" y="129716"/>
            <a:ext cx="1742384" cy="746736"/>
          </a:xfrm>
          <a:prstGeom prst="rect">
            <a:avLst/>
          </a:prstGeom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EF09E259-CA65-7EA3-29B3-885F50AAF39A}"/>
              </a:ext>
            </a:extLst>
          </p:cNvPr>
          <p:cNvGrpSpPr/>
          <p:nvPr/>
        </p:nvGrpSpPr>
        <p:grpSpPr>
          <a:xfrm>
            <a:off x="339050" y="587026"/>
            <a:ext cx="11513901" cy="5683949"/>
            <a:chOff x="141287" y="1341437"/>
            <a:chExt cx="8888413" cy="4387851"/>
          </a:xfrm>
        </p:grpSpPr>
        <p:sp>
          <p:nvSpPr>
            <p:cNvPr id="2" name="Freeform 6">
              <a:extLst>
                <a:ext uri="{FF2B5EF4-FFF2-40B4-BE49-F238E27FC236}">
                  <a16:creationId xmlns:a16="http://schemas.microsoft.com/office/drawing/2014/main" xmlns="" id="{3A302BB2-217E-7B8A-EB2E-AEDFB9301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1F579317-9EDC-96FA-2788-A5320D64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B0D574BA-8EF3-3381-4C52-656697207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A5372279-48F1-651A-D837-4E3B7044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F566581E-2A07-3540-E892-025A2D6D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4D9A3735-1F46-2AB4-9586-01A1B0E2E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EEF6A42F-7B42-DF95-79F7-FFABA303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53FCC291-BD17-45DC-B36F-66E89C453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AE0E48EC-15B3-45F3-B783-522E8E26A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5A2A33C1-2BF2-A27D-992F-96B74D39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1FCC4061-B2A9-49A4-A536-63B48EF33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4BEDCC72-5028-AA97-816D-0DE9C8F97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B13205F3-7241-5B92-6CFD-3933D896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F46210C0-A515-2A8B-3A05-D1F93C47B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34486732-59A6-6BBA-6DCA-F450F5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80CB57EF-FD94-F0BA-152D-FF01F7DA6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1BE949C5-00AB-DC9C-1EB6-6E14DD7E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18365C6F-A577-C785-D2B1-AD62633D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A56A7DC1-E483-F68A-A648-C0D5FB9E7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xmlns="" id="{B6F2EAE3-FAAB-AF7F-7765-874581647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A64C1B42-8382-C30F-D095-C62E34EA6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xmlns="" id="{DD5CB2CA-43C2-FA3A-0168-E8E3BA78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xmlns="" id="{F7BFE8A4-C8D4-96D9-CD3E-ED7C4B7A4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F515FCF4-3DA1-EC42-AD20-42E2412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F3CF9B4F-089C-C635-09A3-ECF4CD39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2F0A0256-3C79-ADA2-EDEA-D509B06F9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30CC5C93-E27A-8B81-80F0-04C325F9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DAF9A9AC-4EDD-3EB4-2C8B-7494A3A7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62D4C81B-0960-3E1B-659C-7DC9708D6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82A3580C-46B3-A746-217F-51F142C0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405D268E-ECC8-5CD6-0923-926342FBE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B9D0B31A-AC81-A635-2275-1E559909D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BA958C76-8AED-36B9-1F17-926289998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xmlns="" id="{2E0EF75D-39B0-2229-D34D-A4F31194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xmlns="" id="{6F02495A-8B71-A807-2059-F697FA9D6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xmlns="" id="{336BA229-D1B6-201A-BAE0-9CD8840BA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xmlns="" id="{C2AACDEE-613A-2D0C-DB61-0328E4B2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xmlns="" id="{8CDEFE02-68C6-08CA-A2E6-BF659BC8B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xmlns="" id="{ECD4EB18-33E7-DEA9-6162-AF5F297F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xmlns="" id="{C3E8EE76-36A0-32ED-A46F-949413C0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xmlns="" id="{F4EAF04C-017E-063C-E71C-D4F4D781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xmlns="" id="{E3132ECE-A138-756A-314A-E06F7A1F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xmlns="" id="{87F48ABF-3EA5-2430-1B66-32ABD8665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xmlns="" id="{0E449B3D-DE22-41F5-FED8-E0C49B9F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xmlns="" id="{8B31C7FD-BE38-A356-EC14-6F799345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xmlns="" id="{F099989A-74FE-8A65-8235-9CD7B052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xmlns="" id="{7AE3E6A3-7690-20A2-E80E-AC10558A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xmlns="" id="{4B0606F1-44C6-8617-CB39-3CDFF01C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xmlns="" id="{B87128F7-5A6E-B062-8F0E-812C732C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xmlns="" id="{001AE9F9-5C45-F852-A457-E5975CACC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xmlns="" id="{0C2D00D9-BEB9-48D6-A382-2F9F02201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xmlns="" id="{5C44F6B0-455A-8B1D-7D4A-30E38A2C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xmlns="" id="{C5B3BD77-2EC8-555F-046D-B2F5990B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xmlns="" id="{EDB04B4A-AF68-A4D5-835F-96C46F8B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xmlns="" id="{1B6FA996-FE8F-F52F-3715-25F1394F7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xmlns="" id="{0C3040D0-862A-A444-B1B6-E60B78E4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xmlns="" id="{697DC235-FBE1-946E-A2CC-704AA950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xmlns="" id="{6C415CA3-0172-9C15-140F-0E880E45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xmlns="" id="{A1CF7FBC-F53D-5D88-2614-21A77C537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xmlns="" id="{4B0C5605-329A-C862-46A2-F135B827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xmlns="" id="{A2086ACB-13F3-E5EC-6302-5B7C69F3A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xmlns="" id="{72035EE5-7891-31F4-312D-A9EA5C03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xmlns="" id="{8FBBFF6E-C747-FA70-574B-9E63C0C24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xmlns="" id="{7ACA0323-101A-2E1A-6555-462537D6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xmlns="" id="{83721FFC-508D-ED73-0A59-12FF6EBD8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xmlns="" id="{8B16F4BD-062B-2B81-083A-09E22E52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xmlns="" id="{C6AB64E2-17B6-6A27-E58B-15451534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xmlns="" id="{9EAB087B-A390-824C-2349-D4A0E27F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xmlns="" id="{82312CAF-CA83-7CED-8A64-C3AD4146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xmlns="" id="{2B1CA554-CFF9-F92B-318F-0EF2C0929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xmlns="" id="{20495D84-7802-D9B2-EF70-B04A48947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xmlns="" id="{0DACD9A1-ACAA-6FA2-EE01-0BF8B318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xmlns="" id="{48A4AF94-9230-4AAD-0A79-9162B600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xmlns="" id="{6FAF6EA0-823A-2966-5928-6ADAA80A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xmlns="" id="{CA8C8A8D-A82D-202D-0C16-46CD5C971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xmlns="" id="{54B594B4-C4D7-4DF7-4E6C-15C8DFA1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xmlns="" id="{37913D1B-7978-ECDD-2590-EFF5F953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xmlns="" id="{42E09843-9A85-11E1-74AE-2A905794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xmlns="" id="{EEA1BD4E-E161-D90B-AD09-8B39192A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xmlns="" id="{274DD080-9155-E5F1-4720-419DB741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xmlns="" id="{2A0E381F-DFAC-465E-B5BE-25F55085A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xmlns="" id="{5ABAB91D-D15F-B42E-94D1-E228B971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xmlns="" id="{AE13D6B7-0A4B-128A-558B-8154D9E0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xmlns="" id="{A607C971-1961-027D-FE4B-96B460ED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xmlns="" id="{90420317-7C81-C239-B50B-84BCC1FA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xmlns="" id="{0B35BD13-EB92-E89A-1C8D-6102EB9E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xmlns="" id="{61002AD2-06D4-F1D0-214B-4874D7F35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xmlns="" id="{A400EBCD-FAF5-13C1-A831-C623A1BC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xmlns="" id="{B9AD74F8-CAB4-A713-6DD6-2F6D3C7D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xmlns="" id="{0EF7FAFF-60C8-EE82-9DCF-96220197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xmlns="" id="{F9587E8E-9AD2-C6F7-F76E-4ACAF396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xmlns="" id="{8E3BF2FE-EB88-5372-A41B-A2EF15904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xmlns="" id="{F08AE1E4-D40E-6482-D681-08B16B019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xmlns="" id="{E9A14B9D-FE34-1BD6-B17A-99815983D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xmlns="" id="{D4AC3825-65B4-9EAA-00C9-D87FEDDD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xmlns="" id="{BC215F8A-D6BE-D5FF-407A-5B39444F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xmlns="" id="{C6D28789-20C1-214D-3885-08295401F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xmlns="" id="{93B4BCFE-9561-AC9C-02D6-5A248A88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xmlns="" id="{EAD53FF1-9C05-CE41-B9A8-E9A0EC4C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xmlns="" id="{E24ACA7D-47CC-0564-6911-E8FA2D38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xmlns="" id="{A133E448-DE50-50AA-8068-DADFC402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xmlns="" id="{66CA5776-142F-D7B4-4BB8-2587DA2F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xmlns="" id="{D32FD18A-8D6A-A040-9B1A-4E12FAC3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xmlns="" id="{6A6FA9D9-E31D-BD42-67BC-5FD199238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xmlns="" id="{F6F2DABE-15FA-3443-01AE-A943966E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xmlns="" id="{07E0BB71-A93F-587E-9180-F258241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xmlns="" id="{32B2DBF0-17E6-18C0-D206-A5C61699C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xmlns="" id="{8A733811-951E-22F7-B914-DD1C25E0B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xmlns="" id="{1B57D901-CE5F-A147-4086-98B72237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xmlns="" id="{C0A3E8C3-5330-5956-66C2-9A87D0EC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xmlns="" id="{03F8E032-1B0F-00F2-7645-1A4C3F1D8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xmlns="" id="{2E482409-EECE-F906-28D6-1B019737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xmlns="" id="{60B1D647-DD0F-5722-9B15-2C67C5906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xmlns="" id="{15824E20-5DC3-2C9F-EBEC-66B702D0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xmlns="" id="{F22A387B-EF6F-4792-697B-81E5A067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xmlns="" id="{A9FA60A4-BC5A-40AE-DCB5-820B4DAD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xmlns="" id="{33AEFAB4-41EB-4AB0-F0F5-EBA60E66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xmlns="" id="{EF52BD68-27BE-9BC8-B2EF-47C2EFCF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xmlns="" id="{015C49F1-3D93-9853-4482-F25BEE44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xmlns="" id="{CD350233-42E7-AA99-9CF9-470EF8252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xmlns="" id="{5D408027-38BC-6968-6C92-410FB291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xmlns="" id="{75426985-8614-BDA9-5AD7-DDFA72178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4" name="Freeform 128">
              <a:extLst>
                <a:ext uri="{FF2B5EF4-FFF2-40B4-BE49-F238E27FC236}">
                  <a16:creationId xmlns:a16="http://schemas.microsoft.com/office/drawing/2014/main" xmlns="" id="{F13355FE-C129-3373-6ACD-8C2D01B4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xmlns="" id="{219F0D80-FAFD-898C-3557-1BF9053B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6" name="Freeform 130">
              <a:extLst>
                <a:ext uri="{FF2B5EF4-FFF2-40B4-BE49-F238E27FC236}">
                  <a16:creationId xmlns:a16="http://schemas.microsoft.com/office/drawing/2014/main" xmlns="" id="{313B5497-E781-C34D-118F-09407169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7" name="Freeform 131">
              <a:extLst>
                <a:ext uri="{FF2B5EF4-FFF2-40B4-BE49-F238E27FC236}">
                  <a16:creationId xmlns:a16="http://schemas.microsoft.com/office/drawing/2014/main" xmlns="" id="{236FBD55-AF82-8C09-90E0-8EAF33C7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xmlns="" id="{8886EB90-5274-F736-DDA0-32550232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xmlns="" id="{2973A2EA-8823-FB4A-F100-634739DA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0" name="Freeform 134">
              <a:extLst>
                <a:ext uri="{FF2B5EF4-FFF2-40B4-BE49-F238E27FC236}">
                  <a16:creationId xmlns:a16="http://schemas.microsoft.com/office/drawing/2014/main" xmlns="" id="{A89E4663-DB36-930E-09C7-B16D532C2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1" name="Freeform 135">
              <a:extLst>
                <a:ext uri="{FF2B5EF4-FFF2-40B4-BE49-F238E27FC236}">
                  <a16:creationId xmlns:a16="http://schemas.microsoft.com/office/drawing/2014/main" xmlns="" id="{1F7C72EB-8952-45ED-F248-78B2E2FD5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2" name="Freeform 136">
              <a:extLst>
                <a:ext uri="{FF2B5EF4-FFF2-40B4-BE49-F238E27FC236}">
                  <a16:creationId xmlns:a16="http://schemas.microsoft.com/office/drawing/2014/main" xmlns="" id="{0F3B0557-DAF0-2413-53FA-4D4C6865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xmlns="" id="{7A28BFCD-96B0-D1C1-F9E0-6C54E63F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xmlns="" id="{3F480B9E-0227-E1B5-596C-CF31AD4F3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5" name="Freeform 139">
              <a:extLst>
                <a:ext uri="{FF2B5EF4-FFF2-40B4-BE49-F238E27FC236}">
                  <a16:creationId xmlns:a16="http://schemas.microsoft.com/office/drawing/2014/main" xmlns="" id="{38FB268D-B85E-D8DF-D388-740695047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6" name="Freeform 140">
              <a:extLst>
                <a:ext uri="{FF2B5EF4-FFF2-40B4-BE49-F238E27FC236}">
                  <a16:creationId xmlns:a16="http://schemas.microsoft.com/office/drawing/2014/main" xmlns="" id="{8E70CE86-EF68-377C-16B0-36CACE85D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7" name="Freeform 141">
              <a:extLst>
                <a:ext uri="{FF2B5EF4-FFF2-40B4-BE49-F238E27FC236}">
                  <a16:creationId xmlns:a16="http://schemas.microsoft.com/office/drawing/2014/main" xmlns="" id="{7F1E6CCD-6F8E-504C-40BC-060DCAE06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8" name="Freeform 142">
              <a:extLst>
                <a:ext uri="{FF2B5EF4-FFF2-40B4-BE49-F238E27FC236}">
                  <a16:creationId xmlns:a16="http://schemas.microsoft.com/office/drawing/2014/main" xmlns="" id="{37985387-46D1-5C03-C498-9B0E503B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9" name="Freeform 143">
              <a:extLst>
                <a:ext uri="{FF2B5EF4-FFF2-40B4-BE49-F238E27FC236}">
                  <a16:creationId xmlns:a16="http://schemas.microsoft.com/office/drawing/2014/main" xmlns="" id="{FDA85B65-B15E-1D33-789D-9510F20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0" name="Freeform 144">
              <a:extLst>
                <a:ext uri="{FF2B5EF4-FFF2-40B4-BE49-F238E27FC236}">
                  <a16:creationId xmlns:a16="http://schemas.microsoft.com/office/drawing/2014/main" xmlns="" id="{06D4CE41-0691-EE56-C6B7-E214F1BE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1" name="Freeform 145">
              <a:extLst>
                <a:ext uri="{FF2B5EF4-FFF2-40B4-BE49-F238E27FC236}">
                  <a16:creationId xmlns:a16="http://schemas.microsoft.com/office/drawing/2014/main" xmlns="" id="{B2110910-13AC-5EE6-3740-B8865661C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2" name="Freeform 146">
              <a:extLst>
                <a:ext uri="{FF2B5EF4-FFF2-40B4-BE49-F238E27FC236}">
                  <a16:creationId xmlns:a16="http://schemas.microsoft.com/office/drawing/2014/main" xmlns="" id="{1D929DF0-34DB-313D-F90B-75CBA858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3" name="Freeform 147">
              <a:extLst>
                <a:ext uri="{FF2B5EF4-FFF2-40B4-BE49-F238E27FC236}">
                  <a16:creationId xmlns:a16="http://schemas.microsoft.com/office/drawing/2014/main" xmlns="" id="{DE5CEC34-874C-F738-43E0-7FAB62CE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4" name="Freeform 148">
              <a:extLst>
                <a:ext uri="{FF2B5EF4-FFF2-40B4-BE49-F238E27FC236}">
                  <a16:creationId xmlns:a16="http://schemas.microsoft.com/office/drawing/2014/main" xmlns="" id="{CD4599DC-74AE-01F9-60CC-F61F89EE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5" name="Freeform 149">
              <a:extLst>
                <a:ext uri="{FF2B5EF4-FFF2-40B4-BE49-F238E27FC236}">
                  <a16:creationId xmlns:a16="http://schemas.microsoft.com/office/drawing/2014/main" xmlns="" id="{9376A15D-C883-992E-B8D2-EC3D7CFB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6" name="Freeform 150">
              <a:extLst>
                <a:ext uri="{FF2B5EF4-FFF2-40B4-BE49-F238E27FC236}">
                  <a16:creationId xmlns:a16="http://schemas.microsoft.com/office/drawing/2014/main" xmlns="" id="{C5BA16B0-A837-8949-624E-01DFFA9D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7" name="Freeform 151">
              <a:extLst>
                <a:ext uri="{FF2B5EF4-FFF2-40B4-BE49-F238E27FC236}">
                  <a16:creationId xmlns:a16="http://schemas.microsoft.com/office/drawing/2014/main" xmlns="" id="{EEEDE513-5E81-C0B8-D381-E5B5D83D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8" name="Freeform 152">
              <a:extLst>
                <a:ext uri="{FF2B5EF4-FFF2-40B4-BE49-F238E27FC236}">
                  <a16:creationId xmlns:a16="http://schemas.microsoft.com/office/drawing/2014/main" xmlns="" id="{C4A3DEF0-848C-63A9-B0EE-A65C6D40B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9" name="Freeform 153">
              <a:extLst>
                <a:ext uri="{FF2B5EF4-FFF2-40B4-BE49-F238E27FC236}">
                  <a16:creationId xmlns:a16="http://schemas.microsoft.com/office/drawing/2014/main" xmlns="" id="{4137DBD2-2543-A47A-928B-1CF92741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0" name="Freeform 154">
              <a:extLst>
                <a:ext uri="{FF2B5EF4-FFF2-40B4-BE49-F238E27FC236}">
                  <a16:creationId xmlns:a16="http://schemas.microsoft.com/office/drawing/2014/main" xmlns="" id="{805A95DA-3507-B642-6B79-B3726F615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1" name="Freeform 155">
              <a:extLst>
                <a:ext uri="{FF2B5EF4-FFF2-40B4-BE49-F238E27FC236}">
                  <a16:creationId xmlns:a16="http://schemas.microsoft.com/office/drawing/2014/main" xmlns="" id="{60F37EBE-C47E-A81E-2887-ABCB8B08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2" name="Freeform 156">
              <a:extLst>
                <a:ext uri="{FF2B5EF4-FFF2-40B4-BE49-F238E27FC236}">
                  <a16:creationId xmlns:a16="http://schemas.microsoft.com/office/drawing/2014/main" xmlns="" id="{EC33B91C-9147-E0E3-911D-6F81F1F8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3" name="Freeform 157">
              <a:extLst>
                <a:ext uri="{FF2B5EF4-FFF2-40B4-BE49-F238E27FC236}">
                  <a16:creationId xmlns:a16="http://schemas.microsoft.com/office/drawing/2014/main" xmlns="" id="{329A71FE-1DB2-6D5D-8935-39514F13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4" name="Freeform 158">
              <a:extLst>
                <a:ext uri="{FF2B5EF4-FFF2-40B4-BE49-F238E27FC236}">
                  <a16:creationId xmlns:a16="http://schemas.microsoft.com/office/drawing/2014/main" xmlns="" id="{6D37A25F-04D9-FCFE-4680-3801DAE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5" name="Freeform 159">
              <a:extLst>
                <a:ext uri="{FF2B5EF4-FFF2-40B4-BE49-F238E27FC236}">
                  <a16:creationId xmlns:a16="http://schemas.microsoft.com/office/drawing/2014/main" xmlns="" id="{FB4E80AC-F58D-8996-19BD-1C70720F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6" name="Freeform 160">
              <a:extLst>
                <a:ext uri="{FF2B5EF4-FFF2-40B4-BE49-F238E27FC236}">
                  <a16:creationId xmlns:a16="http://schemas.microsoft.com/office/drawing/2014/main" xmlns="" id="{86CDBA5B-B89F-6054-C339-41DCAC42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7" name="Freeform 161">
              <a:extLst>
                <a:ext uri="{FF2B5EF4-FFF2-40B4-BE49-F238E27FC236}">
                  <a16:creationId xmlns:a16="http://schemas.microsoft.com/office/drawing/2014/main" xmlns="" id="{13B2E09E-AD7A-E963-4FB3-75932C95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8" name="Freeform 162">
              <a:extLst>
                <a:ext uri="{FF2B5EF4-FFF2-40B4-BE49-F238E27FC236}">
                  <a16:creationId xmlns:a16="http://schemas.microsoft.com/office/drawing/2014/main" xmlns="" id="{5F7CAB83-E61B-4E17-57FA-96A86BEE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9" name="Freeform 163">
              <a:extLst>
                <a:ext uri="{FF2B5EF4-FFF2-40B4-BE49-F238E27FC236}">
                  <a16:creationId xmlns:a16="http://schemas.microsoft.com/office/drawing/2014/main" xmlns="" id="{4E559167-A38F-188D-DF24-BFC33FC2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0" name="Freeform 164">
              <a:extLst>
                <a:ext uri="{FF2B5EF4-FFF2-40B4-BE49-F238E27FC236}">
                  <a16:creationId xmlns:a16="http://schemas.microsoft.com/office/drawing/2014/main" xmlns="" id="{E159BB9A-4603-9EAD-7DAC-A25564D0E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1" name="Freeform 165">
              <a:extLst>
                <a:ext uri="{FF2B5EF4-FFF2-40B4-BE49-F238E27FC236}">
                  <a16:creationId xmlns:a16="http://schemas.microsoft.com/office/drawing/2014/main" xmlns="" id="{9104EEBE-3FBE-6240-30AA-B6C275CA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2" name="Freeform 166">
              <a:extLst>
                <a:ext uri="{FF2B5EF4-FFF2-40B4-BE49-F238E27FC236}">
                  <a16:creationId xmlns:a16="http://schemas.microsoft.com/office/drawing/2014/main" xmlns="" id="{4692B36B-B0EA-FC89-79D2-A30D7827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3" name="Freeform 167">
              <a:extLst>
                <a:ext uri="{FF2B5EF4-FFF2-40B4-BE49-F238E27FC236}">
                  <a16:creationId xmlns:a16="http://schemas.microsoft.com/office/drawing/2014/main" xmlns="" id="{42880513-A90C-74B9-FC61-CE2692CE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4" name="Freeform 168">
              <a:extLst>
                <a:ext uri="{FF2B5EF4-FFF2-40B4-BE49-F238E27FC236}">
                  <a16:creationId xmlns:a16="http://schemas.microsoft.com/office/drawing/2014/main" xmlns="" id="{AA1A19D8-535D-DA35-0FFD-E1F8B03E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5" name="Freeform 169">
              <a:extLst>
                <a:ext uri="{FF2B5EF4-FFF2-40B4-BE49-F238E27FC236}">
                  <a16:creationId xmlns:a16="http://schemas.microsoft.com/office/drawing/2014/main" xmlns="" id="{C0327F05-2267-D54F-58C7-76D1B583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6" name="Freeform 170">
              <a:extLst>
                <a:ext uri="{FF2B5EF4-FFF2-40B4-BE49-F238E27FC236}">
                  <a16:creationId xmlns:a16="http://schemas.microsoft.com/office/drawing/2014/main" xmlns="" id="{DDBBFB10-52FA-9900-B4BB-F9CD418C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7" name="Freeform 171">
              <a:extLst>
                <a:ext uri="{FF2B5EF4-FFF2-40B4-BE49-F238E27FC236}">
                  <a16:creationId xmlns:a16="http://schemas.microsoft.com/office/drawing/2014/main" xmlns="" id="{9FCEAC46-7F79-610C-10E9-20EE5486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8" name="Freeform 172">
              <a:extLst>
                <a:ext uri="{FF2B5EF4-FFF2-40B4-BE49-F238E27FC236}">
                  <a16:creationId xmlns:a16="http://schemas.microsoft.com/office/drawing/2014/main" xmlns="" id="{F77B16F1-6CE7-68EE-BD89-AFC0E187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9" name="Freeform 173">
              <a:extLst>
                <a:ext uri="{FF2B5EF4-FFF2-40B4-BE49-F238E27FC236}">
                  <a16:creationId xmlns:a16="http://schemas.microsoft.com/office/drawing/2014/main" xmlns="" id="{777A590E-EFFD-D48B-EBA5-40D2ECDC1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0" name="Freeform 174">
              <a:extLst>
                <a:ext uri="{FF2B5EF4-FFF2-40B4-BE49-F238E27FC236}">
                  <a16:creationId xmlns:a16="http://schemas.microsoft.com/office/drawing/2014/main" xmlns="" id="{CA5E7516-9656-0753-1E3F-8D927D74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1" name="Freeform 175">
              <a:extLst>
                <a:ext uri="{FF2B5EF4-FFF2-40B4-BE49-F238E27FC236}">
                  <a16:creationId xmlns:a16="http://schemas.microsoft.com/office/drawing/2014/main" xmlns="" id="{46B9EF51-2CB3-6302-29CB-8F566BA1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2" name="Freeform 176">
              <a:extLst>
                <a:ext uri="{FF2B5EF4-FFF2-40B4-BE49-F238E27FC236}">
                  <a16:creationId xmlns:a16="http://schemas.microsoft.com/office/drawing/2014/main" xmlns="" id="{E72FAFC9-386F-8928-DD0C-A1BD6809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3" name="Freeform 177">
              <a:extLst>
                <a:ext uri="{FF2B5EF4-FFF2-40B4-BE49-F238E27FC236}">
                  <a16:creationId xmlns:a16="http://schemas.microsoft.com/office/drawing/2014/main" xmlns="" id="{603DE975-A3F9-211D-FEA0-4C0EFDE5B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4" name="Freeform 178">
              <a:extLst>
                <a:ext uri="{FF2B5EF4-FFF2-40B4-BE49-F238E27FC236}">
                  <a16:creationId xmlns:a16="http://schemas.microsoft.com/office/drawing/2014/main" xmlns="" id="{79E58808-8786-D028-E8A5-8A8B038E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5" name="Freeform 179">
              <a:extLst>
                <a:ext uri="{FF2B5EF4-FFF2-40B4-BE49-F238E27FC236}">
                  <a16:creationId xmlns:a16="http://schemas.microsoft.com/office/drawing/2014/main" xmlns="" id="{1B0C2D9C-E365-EE66-A6EB-1350F0B9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6" name="Freeform 180">
              <a:extLst>
                <a:ext uri="{FF2B5EF4-FFF2-40B4-BE49-F238E27FC236}">
                  <a16:creationId xmlns:a16="http://schemas.microsoft.com/office/drawing/2014/main" xmlns="" id="{4FF28666-677C-148E-953D-F3F77FA9C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7" name="Freeform 181">
              <a:extLst>
                <a:ext uri="{FF2B5EF4-FFF2-40B4-BE49-F238E27FC236}">
                  <a16:creationId xmlns:a16="http://schemas.microsoft.com/office/drawing/2014/main" xmlns="" id="{603EBE72-76FF-9711-EEB8-2E19B9D7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8" name="Freeform 182">
              <a:extLst>
                <a:ext uri="{FF2B5EF4-FFF2-40B4-BE49-F238E27FC236}">
                  <a16:creationId xmlns:a16="http://schemas.microsoft.com/office/drawing/2014/main" xmlns="" id="{E387B9F1-91DE-CE05-630A-40BADB9D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9" name="Freeform 183">
              <a:extLst>
                <a:ext uri="{FF2B5EF4-FFF2-40B4-BE49-F238E27FC236}">
                  <a16:creationId xmlns:a16="http://schemas.microsoft.com/office/drawing/2014/main" xmlns="" id="{3AF5D45C-9754-65B8-5A95-6EFE2521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0" name="Freeform 184">
              <a:extLst>
                <a:ext uri="{FF2B5EF4-FFF2-40B4-BE49-F238E27FC236}">
                  <a16:creationId xmlns:a16="http://schemas.microsoft.com/office/drawing/2014/main" xmlns="" id="{0D39F23F-AC09-A177-93A3-D08558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1" name="Freeform 185">
              <a:extLst>
                <a:ext uri="{FF2B5EF4-FFF2-40B4-BE49-F238E27FC236}">
                  <a16:creationId xmlns:a16="http://schemas.microsoft.com/office/drawing/2014/main" xmlns="" id="{193285A7-B0F7-C525-F78C-1540D9A0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2" name="Freeform 186">
              <a:extLst>
                <a:ext uri="{FF2B5EF4-FFF2-40B4-BE49-F238E27FC236}">
                  <a16:creationId xmlns:a16="http://schemas.microsoft.com/office/drawing/2014/main" xmlns="" id="{25E65AAF-5780-17AA-0CFC-B2E636AD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3" name="Freeform 187">
              <a:extLst>
                <a:ext uri="{FF2B5EF4-FFF2-40B4-BE49-F238E27FC236}">
                  <a16:creationId xmlns:a16="http://schemas.microsoft.com/office/drawing/2014/main" xmlns="" id="{837509DE-9013-3A2D-7B7B-C5685052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4" name="Freeform 188">
              <a:extLst>
                <a:ext uri="{FF2B5EF4-FFF2-40B4-BE49-F238E27FC236}">
                  <a16:creationId xmlns:a16="http://schemas.microsoft.com/office/drawing/2014/main" xmlns="" id="{F5F97B6B-FC61-3B66-5895-F9D9E4EA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5" name="Freeform 189">
              <a:extLst>
                <a:ext uri="{FF2B5EF4-FFF2-40B4-BE49-F238E27FC236}">
                  <a16:creationId xmlns:a16="http://schemas.microsoft.com/office/drawing/2014/main" xmlns="" id="{189B2D93-15E8-7247-F260-06BCBAE7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6" name="Freeform 190">
              <a:extLst>
                <a:ext uri="{FF2B5EF4-FFF2-40B4-BE49-F238E27FC236}">
                  <a16:creationId xmlns:a16="http://schemas.microsoft.com/office/drawing/2014/main" xmlns="" id="{F357A386-81C7-FCCC-478B-B267074E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7" name="Freeform 191">
              <a:extLst>
                <a:ext uri="{FF2B5EF4-FFF2-40B4-BE49-F238E27FC236}">
                  <a16:creationId xmlns:a16="http://schemas.microsoft.com/office/drawing/2014/main" xmlns="" id="{2E5624D1-D2A1-8173-582D-7F1968B2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8" name="Freeform 192">
              <a:extLst>
                <a:ext uri="{FF2B5EF4-FFF2-40B4-BE49-F238E27FC236}">
                  <a16:creationId xmlns:a16="http://schemas.microsoft.com/office/drawing/2014/main" xmlns="" id="{D3F98EBA-0508-BB98-F7A1-683B6542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9" name="Freeform 193">
              <a:extLst>
                <a:ext uri="{FF2B5EF4-FFF2-40B4-BE49-F238E27FC236}">
                  <a16:creationId xmlns:a16="http://schemas.microsoft.com/office/drawing/2014/main" xmlns="" id="{667F7699-5572-3944-5177-5B53C7B40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0" name="Freeform 194">
              <a:extLst>
                <a:ext uri="{FF2B5EF4-FFF2-40B4-BE49-F238E27FC236}">
                  <a16:creationId xmlns:a16="http://schemas.microsoft.com/office/drawing/2014/main" xmlns="" id="{77A6828E-FF2D-F10A-9CC3-7B378C15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1" name="Freeform 195">
              <a:extLst>
                <a:ext uri="{FF2B5EF4-FFF2-40B4-BE49-F238E27FC236}">
                  <a16:creationId xmlns:a16="http://schemas.microsoft.com/office/drawing/2014/main" xmlns="" id="{A9DDB006-AA42-0E2A-7C10-C561AC95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2" name="Freeform 196">
              <a:extLst>
                <a:ext uri="{FF2B5EF4-FFF2-40B4-BE49-F238E27FC236}">
                  <a16:creationId xmlns:a16="http://schemas.microsoft.com/office/drawing/2014/main" xmlns="" id="{7DF1F2F2-3DC8-3A13-4D4D-250E9E4E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3" name="Freeform 197">
              <a:extLst>
                <a:ext uri="{FF2B5EF4-FFF2-40B4-BE49-F238E27FC236}">
                  <a16:creationId xmlns:a16="http://schemas.microsoft.com/office/drawing/2014/main" xmlns="" id="{A9BCF37E-3EFA-691D-04A8-E0BD2272B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4" name="Freeform 198">
              <a:extLst>
                <a:ext uri="{FF2B5EF4-FFF2-40B4-BE49-F238E27FC236}">
                  <a16:creationId xmlns:a16="http://schemas.microsoft.com/office/drawing/2014/main" xmlns="" id="{7538E3BF-913B-4AB6-60BB-FCCBDAA1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5" name="Freeform 199">
              <a:extLst>
                <a:ext uri="{FF2B5EF4-FFF2-40B4-BE49-F238E27FC236}">
                  <a16:creationId xmlns:a16="http://schemas.microsoft.com/office/drawing/2014/main" xmlns="" id="{D45AE141-7282-90F7-09FC-5A4D4461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6" name="Freeform 200">
              <a:extLst>
                <a:ext uri="{FF2B5EF4-FFF2-40B4-BE49-F238E27FC236}">
                  <a16:creationId xmlns:a16="http://schemas.microsoft.com/office/drawing/2014/main" xmlns="" id="{5DD1E633-541C-294D-96AF-7DC53990C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7" name="Freeform 201">
              <a:extLst>
                <a:ext uri="{FF2B5EF4-FFF2-40B4-BE49-F238E27FC236}">
                  <a16:creationId xmlns:a16="http://schemas.microsoft.com/office/drawing/2014/main" xmlns="" id="{CE9EB1B3-DC8F-24DE-3D79-3FA9551B8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8" name="Freeform 202">
              <a:extLst>
                <a:ext uri="{FF2B5EF4-FFF2-40B4-BE49-F238E27FC236}">
                  <a16:creationId xmlns:a16="http://schemas.microsoft.com/office/drawing/2014/main" xmlns="" id="{4589D877-891D-4005-199C-27A2278A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9" name="Freeform 203">
              <a:extLst>
                <a:ext uri="{FF2B5EF4-FFF2-40B4-BE49-F238E27FC236}">
                  <a16:creationId xmlns:a16="http://schemas.microsoft.com/office/drawing/2014/main" xmlns="" id="{21868642-4706-4ADC-4E18-23132950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0" name="Freeform 204">
              <a:extLst>
                <a:ext uri="{FF2B5EF4-FFF2-40B4-BE49-F238E27FC236}">
                  <a16:creationId xmlns:a16="http://schemas.microsoft.com/office/drawing/2014/main" xmlns="" id="{3E48BC63-F60E-DFE9-3E3A-BFF9E3FE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1" name="Freeform 205">
              <a:extLst>
                <a:ext uri="{FF2B5EF4-FFF2-40B4-BE49-F238E27FC236}">
                  <a16:creationId xmlns:a16="http://schemas.microsoft.com/office/drawing/2014/main" xmlns="" id="{DE924A0B-21CD-34EF-C778-1DFAA91B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xmlns="" id="{B1086557-C175-166E-746B-EB4DE479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xmlns="" id="{A4AD3535-9911-4C68-C4B4-0440330C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xmlns="" id="{67CD0DCB-EDD7-6CB4-DC16-8C5DA4A3C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xmlns="" id="{7D89C0FE-7992-4D8C-22D5-ECF34FE5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xmlns="" id="{640E5F4A-24B9-C672-FDE7-84B567FE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xmlns="" id="{AA3A7E99-9AB5-3FC4-F509-3743753D3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xmlns="" id="{3F40F03C-032F-8CFC-61DA-03757E528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xmlns="" id="{F0E0E825-42EE-99B0-99E8-64FEEC24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xmlns="" id="{B62A4772-491D-EC2F-713C-FDFD255D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xmlns="" id="{CE1EF602-3B2E-F668-D621-237BDD46C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xmlns="" id="{800ACCC5-0A7A-3DB1-2606-D455BE64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xmlns="" id="{309B80EA-BACF-47EC-44AC-A766764F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xmlns="" id="{320F9FA5-ACA2-C790-21E0-993ECC70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xmlns="" id="{99CA5F0A-8C65-7198-AA3E-16206148D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xmlns="" id="{D7B99569-94F9-6210-F00A-776FB8D5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xmlns="" id="{65F334D8-3993-D408-ABE9-E75A2C9A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</p:grpSp>
      <p:sp>
        <p:nvSpPr>
          <p:cNvPr id="220" name="Freeform 210">
            <a:extLst>
              <a:ext uri="{FF2B5EF4-FFF2-40B4-BE49-F238E27FC236}">
                <a16:creationId xmlns:a16="http://schemas.microsoft.com/office/drawing/2014/main" xmlns="" id="{69000142-7864-EDD5-D03D-BEE8BD8494BD}"/>
              </a:ext>
            </a:extLst>
          </p:cNvPr>
          <p:cNvSpPr>
            <a:spLocks/>
          </p:cNvSpPr>
          <p:nvPr/>
        </p:nvSpPr>
        <p:spPr bwMode="auto">
          <a:xfrm>
            <a:off x="1247988" y="1810967"/>
            <a:ext cx="2058478" cy="103026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21" name="Freeform 18">
            <a:extLst>
              <a:ext uri="{FF2B5EF4-FFF2-40B4-BE49-F238E27FC236}">
                <a16:creationId xmlns:a16="http://schemas.microsoft.com/office/drawing/2014/main" xmlns="" id="{C776C3E3-5BE0-2D5B-EE1A-F824D907CE73}"/>
              </a:ext>
            </a:extLst>
          </p:cNvPr>
          <p:cNvSpPr>
            <a:spLocks/>
          </p:cNvSpPr>
          <p:nvPr/>
        </p:nvSpPr>
        <p:spPr bwMode="auto">
          <a:xfrm>
            <a:off x="5654897" y="1725255"/>
            <a:ext cx="119272" cy="82257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8" name="Freeform 158">
            <a:extLst>
              <a:ext uri="{FF2B5EF4-FFF2-40B4-BE49-F238E27FC236}">
                <a16:creationId xmlns:a16="http://schemas.microsoft.com/office/drawing/2014/main" xmlns="" id="{6ACD15A6-1D89-D5C8-6AF7-4BCEE4CD3AF9}"/>
              </a:ext>
            </a:extLst>
          </p:cNvPr>
          <p:cNvSpPr>
            <a:spLocks/>
          </p:cNvSpPr>
          <p:nvPr/>
        </p:nvSpPr>
        <p:spPr bwMode="auto">
          <a:xfrm>
            <a:off x="6254194" y="1860978"/>
            <a:ext cx="324914" cy="19124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0" name="Freeform 13">
            <a:extLst>
              <a:ext uri="{FF2B5EF4-FFF2-40B4-BE49-F238E27FC236}">
                <a16:creationId xmlns:a16="http://schemas.microsoft.com/office/drawing/2014/main" xmlns="" id="{EA130651-DC60-200D-EBBC-A249F37CFAAF}"/>
              </a:ext>
            </a:extLst>
          </p:cNvPr>
          <p:cNvSpPr>
            <a:spLocks noEditPoints="1"/>
          </p:cNvSpPr>
          <p:nvPr/>
        </p:nvSpPr>
        <p:spPr bwMode="auto">
          <a:xfrm>
            <a:off x="9682026" y="4370055"/>
            <a:ext cx="1503244" cy="1404536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23DDBC9A-8CEF-469B-0035-B60BB96A0BBA}"/>
              </a:ext>
            </a:extLst>
          </p:cNvPr>
          <p:cNvSpPr txBox="1"/>
          <p:nvPr/>
        </p:nvSpPr>
        <p:spPr>
          <a:xfrm>
            <a:off x="316566" y="3282180"/>
            <a:ext cx="225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2nd EnergIntell</a:t>
            </a:r>
          </a:p>
          <a:p>
            <a:r>
              <a:rPr lang="ro-RO" sz="1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Country Distribution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E0F151-7AEA-04AD-6A13-55CCD8D168F1}"/>
              </a:ext>
            </a:extLst>
          </p:cNvPr>
          <p:cNvSpPr txBox="1"/>
          <p:nvPr/>
        </p:nvSpPr>
        <p:spPr>
          <a:xfrm>
            <a:off x="344327" y="3815818"/>
            <a:ext cx="25272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Bulgaria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Serbia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Republic of Moldova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Albania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Belgium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Danemark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Sweden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 err="1">
                <a:latin typeface="Poppins" panose="00000500000000000000" pitchFamily="2" charset="0"/>
                <a:cs typeface="Poppins" panose="00000500000000000000" pitchFamily="2" charset="0"/>
              </a:rPr>
              <a:t>Finland</a:t>
            </a:r>
            <a:endParaRPr lang="ro-R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dirty="0">
                <a:latin typeface="Poppins" panose="00000500000000000000" pitchFamily="2" charset="0"/>
                <a:cs typeface="Poppins" panose="00000500000000000000" pitchFamily="2" charset="0"/>
              </a:rPr>
              <a:t>Australia</a:t>
            </a:r>
          </a:p>
        </p:txBody>
      </p:sp>
      <p:sp>
        <p:nvSpPr>
          <p:cNvPr id="236" name="Freeform 22">
            <a:extLst>
              <a:ext uri="{FF2B5EF4-FFF2-40B4-BE49-F238E27FC236}">
                <a16:creationId xmlns:a16="http://schemas.microsoft.com/office/drawing/2014/main" xmlns="" id="{D29ACE7A-6373-AA92-046A-3EB35D568391}"/>
              </a:ext>
            </a:extLst>
          </p:cNvPr>
          <p:cNvSpPr>
            <a:spLocks/>
          </p:cNvSpPr>
          <p:nvPr/>
        </p:nvSpPr>
        <p:spPr bwMode="auto">
          <a:xfrm>
            <a:off x="6336869" y="2024606"/>
            <a:ext cx="209755" cy="127498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7" name="Freeform 187">
            <a:extLst>
              <a:ext uri="{FF2B5EF4-FFF2-40B4-BE49-F238E27FC236}">
                <a16:creationId xmlns:a16="http://schemas.microsoft.com/office/drawing/2014/main" xmlns="" id="{6B57A51B-4F1F-80EB-32C7-FA26B3A10274}"/>
              </a:ext>
            </a:extLst>
          </p:cNvPr>
          <p:cNvSpPr>
            <a:spLocks/>
          </p:cNvSpPr>
          <p:nvPr/>
        </p:nvSpPr>
        <p:spPr bwMode="auto">
          <a:xfrm>
            <a:off x="5911220" y="1033269"/>
            <a:ext cx="341366" cy="532614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8" name="Freeform 63">
            <a:extLst>
              <a:ext uri="{FF2B5EF4-FFF2-40B4-BE49-F238E27FC236}">
                <a16:creationId xmlns:a16="http://schemas.microsoft.com/office/drawing/2014/main" xmlns="" id="{0CDE1119-37AD-2F43-786C-1C6539B359C8}"/>
              </a:ext>
            </a:extLst>
          </p:cNvPr>
          <p:cNvSpPr>
            <a:spLocks/>
          </p:cNvSpPr>
          <p:nvPr/>
        </p:nvSpPr>
        <p:spPr bwMode="auto">
          <a:xfrm>
            <a:off x="6140214" y="996768"/>
            <a:ext cx="361930" cy="388664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9" name="Freeform 54">
            <a:extLst>
              <a:ext uri="{FF2B5EF4-FFF2-40B4-BE49-F238E27FC236}">
                <a16:creationId xmlns:a16="http://schemas.microsoft.com/office/drawing/2014/main" xmlns="" id="{158C8A7E-8681-64E9-E78E-B6D670B027C0}"/>
              </a:ext>
            </a:extLst>
          </p:cNvPr>
          <p:cNvSpPr>
            <a:spLocks/>
          </p:cNvSpPr>
          <p:nvPr/>
        </p:nvSpPr>
        <p:spPr bwMode="auto">
          <a:xfrm>
            <a:off x="5827636" y="1468426"/>
            <a:ext cx="88427" cy="117217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41" name="Freeform 9">
            <a:extLst>
              <a:ext uri="{FF2B5EF4-FFF2-40B4-BE49-F238E27FC236}">
                <a16:creationId xmlns:a16="http://schemas.microsoft.com/office/drawing/2014/main" xmlns="" id="{EE256998-773B-B0DD-0C74-4B6581C87AB1}"/>
              </a:ext>
            </a:extLst>
          </p:cNvPr>
          <p:cNvSpPr>
            <a:spLocks/>
          </p:cNvSpPr>
          <p:nvPr/>
        </p:nvSpPr>
        <p:spPr bwMode="auto">
          <a:xfrm>
            <a:off x="6238044" y="2093928"/>
            <a:ext cx="63750" cy="129555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42" name="Freeform 67">
            <a:extLst>
              <a:ext uri="{FF2B5EF4-FFF2-40B4-BE49-F238E27FC236}">
                <a16:creationId xmlns:a16="http://schemas.microsoft.com/office/drawing/2014/main" xmlns="" id="{677782BB-FA17-1748-1F9D-06735504CE42}"/>
              </a:ext>
            </a:extLst>
          </p:cNvPr>
          <p:cNvSpPr>
            <a:spLocks/>
          </p:cNvSpPr>
          <p:nvPr/>
        </p:nvSpPr>
        <p:spPr bwMode="auto">
          <a:xfrm>
            <a:off x="5420465" y="1738622"/>
            <a:ext cx="419510" cy="368100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43" name="Freeform 118">
            <a:extLst>
              <a:ext uri="{FF2B5EF4-FFF2-40B4-BE49-F238E27FC236}">
                <a16:creationId xmlns:a16="http://schemas.microsoft.com/office/drawing/2014/main" xmlns="" id="{7ABCE008-6C2C-4DFE-5719-93E165EE4268}"/>
              </a:ext>
            </a:extLst>
          </p:cNvPr>
          <p:cNvSpPr>
            <a:spLocks/>
          </p:cNvSpPr>
          <p:nvPr/>
        </p:nvSpPr>
        <p:spPr bwMode="auto">
          <a:xfrm>
            <a:off x="6461014" y="1851725"/>
            <a:ext cx="123385" cy="125442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pic>
        <p:nvPicPr>
          <p:cNvPr id="245" name="Picture 244" descr="A logo with blue circles and dots&#10;&#10;Description automatically generated">
            <a:extLst>
              <a:ext uri="{FF2B5EF4-FFF2-40B4-BE49-F238E27FC236}">
                <a16:creationId xmlns:a16="http://schemas.microsoft.com/office/drawing/2014/main" xmlns="" id="{713B5E90-6869-43EA-FDDD-C01235D7C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27" y="86329"/>
            <a:ext cx="869781" cy="869781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AA84E8A7-5460-D931-D8F5-A2F76DFC3ED8}"/>
              </a:ext>
            </a:extLst>
          </p:cNvPr>
          <p:cNvGrpSpPr/>
          <p:nvPr/>
        </p:nvGrpSpPr>
        <p:grpSpPr>
          <a:xfrm>
            <a:off x="8990413" y="5932470"/>
            <a:ext cx="3072018" cy="850553"/>
            <a:chOff x="8990413" y="5932470"/>
            <a:chExt cx="3072018" cy="850553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xmlns="" id="{6576E527-5C5C-A71C-396F-34D9838F0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6610"/>
            <a:stretch/>
          </p:blipFill>
          <p:spPr>
            <a:xfrm>
              <a:off x="8990413" y="6013271"/>
              <a:ext cx="3072018" cy="769752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63594585-FADB-9728-6345-2A7F94E86FB1}"/>
                </a:ext>
              </a:extLst>
            </p:cNvPr>
            <p:cNvSpPr txBox="1"/>
            <p:nvPr/>
          </p:nvSpPr>
          <p:spPr>
            <a:xfrm>
              <a:off x="9156461" y="5932470"/>
              <a:ext cx="15295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i="0" dirty="0">
                  <a:solidFill>
                    <a:srgbClr val="333333"/>
                  </a:solidFill>
                  <a:effectLst/>
                  <a:latin typeface="Poppins" panose="00000500000000000000" pitchFamily="50" charset="0"/>
                </a:rPr>
                <a:t>With full support of:</a:t>
              </a:r>
            </a:p>
          </p:txBody>
        </p:sp>
      </p:grpSp>
      <p:sp>
        <p:nvSpPr>
          <p:cNvPr id="219" name="Freeform 183">
            <a:extLst>
              <a:ext uri="{FF2B5EF4-FFF2-40B4-BE49-F238E27FC236}">
                <a16:creationId xmlns:a16="http://schemas.microsoft.com/office/drawing/2014/main" xmlns="" id="{3E3D40CB-AF67-3B15-A9EE-954192019100}"/>
              </a:ext>
            </a:extLst>
          </p:cNvPr>
          <p:cNvSpPr>
            <a:spLocks/>
          </p:cNvSpPr>
          <p:nvPr/>
        </p:nvSpPr>
        <p:spPr bwMode="auto">
          <a:xfrm>
            <a:off x="6208145" y="1944247"/>
            <a:ext cx="152175" cy="164514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rgbClr val="83CBEB"/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2" name="Freeform 51">
            <a:extLst>
              <a:ext uri="{FF2B5EF4-FFF2-40B4-BE49-F238E27FC236}">
                <a16:creationId xmlns:a16="http://schemas.microsoft.com/office/drawing/2014/main" xmlns="" id="{4607C138-A825-89E9-B501-C52610D956C8}"/>
              </a:ext>
            </a:extLst>
          </p:cNvPr>
          <p:cNvSpPr>
            <a:spLocks/>
          </p:cNvSpPr>
          <p:nvPr/>
        </p:nvSpPr>
        <p:spPr bwMode="auto">
          <a:xfrm>
            <a:off x="5768000" y="1580592"/>
            <a:ext cx="294069" cy="318746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83CBEB"/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3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28" grpId="0" animBg="1"/>
      <p:bldP spid="230" grpId="0" animBg="1"/>
      <p:bldP spid="236" grpId="0" animBg="1"/>
      <p:bldP spid="237" grpId="0" animBg="1"/>
      <p:bldP spid="238" grpId="0" animBg="1"/>
      <p:bldP spid="239" grpId="0" animBg="1"/>
      <p:bldP spid="241" grpId="0" animBg="1"/>
      <p:bldP spid="242" grpId="0" animBg="1"/>
      <p:bldP spid="243" grpId="0" animBg="1"/>
      <p:bldP spid="219" grpId="0" animBg="1"/>
      <p:bldP spid="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437546-8468-D7F6-DBB9-CAE9A39E8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xmlns="" id="{3B45BD7C-D122-9E03-A7D0-E59978E3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5" y="129716"/>
            <a:ext cx="1742384" cy="746736"/>
          </a:xfrm>
          <a:prstGeom prst="rect">
            <a:avLst/>
          </a:prstGeom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E7CA707C-2F1A-ACC4-074A-D415C931BF0A}"/>
              </a:ext>
            </a:extLst>
          </p:cNvPr>
          <p:cNvGrpSpPr/>
          <p:nvPr/>
        </p:nvGrpSpPr>
        <p:grpSpPr>
          <a:xfrm>
            <a:off x="339050" y="587026"/>
            <a:ext cx="11513901" cy="5683949"/>
            <a:chOff x="141287" y="1341437"/>
            <a:chExt cx="8888413" cy="4387851"/>
          </a:xfrm>
        </p:grpSpPr>
        <p:sp>
          <p:nvSpPr>
            <p:cNvPr id="2" name="Freeform 6">
              <a:extLst>
                <a:ext uri="{FF2B5EF4-FFF2-40B4-BE49-F238E27FC236}">
                  <a16:creationId xmlns:a16="http://schemas.microsoft.com/office/drawing/2014/main" xmlns="" id="{95636C41-4022-DFA7-51B1-A57CCFCA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F26F0BD-B3F5-EEA7-09E2-966F386C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EB55AAA5-F959-4637-CDDC-D127493D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27429C41-4491-D285-11C3-BDB47D07B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1C98C8A4-F26C-CE27-280D-80D6CACA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CF6DAD7A-618B-B3A5-6C55-0233CD7E6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FFD19B67-4342-42F9-8A58-AE8C7C799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060F6A42-A42B-77C8-1942-9B46747E9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25E27DE6-9AF5-68F6-7450-860A2D727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19F50931-E572-1639-1EDE-7CC7BC27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67FF2EEC-865E-47F7-525D-03EF7B01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3EE3FAF4-D777-27E5-6D8C-A1F83112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7CA47B36-27C4-827E-7E99-1A9BFCF7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B57FC1FD-333F-085C-BA68-9BD84951E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777E7AB5-0BB5-3FE8-7A21-9FF82F1B7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68354464-B31A-6F54-4BFB-791450B4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B7DBEC02-4C2C-D74E-0E1C-41670D0B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73956CEB-E27A-D7E5-568B-47F0CBCC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91CD8340-C160-C2E8-F776-71D48DA2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xmlns="" id="{5DD1725F-E8B0-1846-E884-1E44FF753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373B2647-6A94-904D-A79D-E51AB567E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xmlns="" id="{DE3D8ECF-319E-887F-FDBB-B25B5DF8A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xmlns="" id="{22AA6FC3-33E3-5CCE-6D8A-F6FDA7822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2AB8F626-739B-91E0-DBB4-76C1C63DF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59FB25EB-E473-E17F-0E75-4E7852060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0F30EF83-F198-29F8-EB53-35D0BFEA1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9643A276-A883-C22B-EA08-E9043306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948364D8-431E-A188-AFF5-340C2E4C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CD05B418-E9DA-EAA3-9B61-8EDF89A3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A4E1DCEF-D54C-52CC-3E1A-3F7991E6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xmlns="" id="{48C8FDBF-A107-5176-6EB0-A6A44714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389C3E29-3306-D31E-C11E-769188B3D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xmlns="" id="{FC76D792-73B3-78DB-7A28-F13E77D83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xmlns="" id="{9D7BD630-2A2C-4E15-09A5-C192D30E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xmlns="" id="{D72BC0A1-E24B-90D8-8695-9C020D54F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xmlns="" id="{40DEF68B-A7FC-9EC6-F25F-950B93B97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xmlns="" id="{8656D241-B291-C792-18DB-9A93D3BC1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xmlns="" id="{53A63425-FB2E-38F4-D40D-F2732D2E5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xmlns="" id="{E1AC66C9-1A33-18DC-1526-E01E4141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xmlns="" id="{7793FE0F-F1A8-365B-FF51-C99F85ECF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xmlns="" id="{93D5120E-E798-4116-6A0C-DDDB5B5E6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xmlns="" id="{7DD3E0F8-22A2-E63E-0BA6-9574122D0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xmlns="" id="{BF1DD4D7-44B8-1C63-3E3A-85847DD4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xmlns="" id="{A040C50D-260E-5EE1-FC22-7155DBB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xmlns="" id="{32A8D7CB-1FB1-A80F-8649-679A26FC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xmlns="" id="{934304AC-B14C-D1D6-E064-FA6056FBE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83CBEB"/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xmlns="" id="{D7E6BD0F-2AB4-CAA4-F6B9-0D3CCDD9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xmlns="" id="{8FE1E5D3-B5AE-417F-90CA-FF8EA72A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xmlns="" id="{7DB9964F-E3C8-9136-0EF1-E0D71BD2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xmlns="" id="{620665A4-EDBB-D725-BD42-390BAE29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xmlns="" id="{F3702F87-0451-B81F-C7A5-D10E7DDD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xmlns="" id="{03E3E78B-5F57-674D-81E7-DAAEBF4CD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xmlns="" id="{64D1808E-9E81-4720-E64E-AB1AB358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xmlns="" id="{BE0ECA06-B709-DFCB-09A1-80078D71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xmlns="" id="{36F2F6FA-16FF-77DA-63F3-486E8A7A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xmlns="" id="{8F1B2607-D487-F68A-88D4-6C5E639C5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xmlns="" id="{183EE805-0B20-CB24-B168-1DFDABEB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xmlns="" id="{7319E52F-9544-59FF-738B-6FD19B83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xmlns="" id="{5A91706F-41D7-B044-BDE6-86860851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xmlns="" id="{4C119F70-C749-F890-B251-9B8C9D5D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xmlns="" id="{18FA0F1B-3CF3-96A0-A06C-3CC9937F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xmlns="" id="{ED76F470-5E83-D88B-9DCF-5838479C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xmlns="" id="{F548CC3D-0951-E0D2-146A-216C4C27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xmlns="" id="{594BE09D-DA26-230A-964C-B8DBBC39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xmlns="" id="{223FFAB7-AD65-18FF-6055-8FEE045A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xmlns="" id="{B0EBD842-9CEE-904A-6C35-DF628146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xmlns="" id="{686E4ECF-BF3E-4807-7FB5-5A1536B3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xmlns="" id="{10473FD2-7D77-FC97-9C79-B44BBFA6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xmlns="" id="{CFD83177-5071-89D4-348E-74328D0C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xmlns="" id="{870F4ABE-3DF4-79A8-94FA-5449CD14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xmlns="" id="{238CA3B9-3D3E-7F77-3906-1A91FDB3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xmlns="" id="{7DB0A44A-50DA-EDD0-6834-8F5AE8233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xmlns="" id="{1F07E1F5-8E54-4E51-034D-9167C5D8D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xmlns="" id="{35E28968-9030-265F-85BE-15899103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xmlns="" id="{AFF32E42-1ECA-04E2-C2DD-86661F58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xmlns="" id="{526C399C-2E64-7BB6-B83D-647BBD097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xmlns="" id="{7A3DD9A5-19F6-CF7B-D310-4ED2B63F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xmlns="" id="{8A527ACA-E671-1E3C-FD41-14754F9F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xmlns="" id="{9DBE6932-71E5-F57C-C3D1-B01B3FC17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xmlns="" id="{79D1351E-CF5D-BBE3-4CF6-10F62D26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xmlns="" id="{2403BEE2-CAB2-888A-9DDF-822030ED7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xmlns="" id="{21911BE2-3278-1A63-5481-EF8E5259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xmlns="" id="{B2C9C61A-419F-0BFB-693D-02AD8F19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xmlns="" id="{0C6F83B9-B9BF-FA2D-A0E2-CC5CC9C8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xmlns="" id="{A3F97D37-0CC1-F545-9869-BF359566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xmlns="" id="{FB8E8E0C-21AD-861A-515E-D99319B1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xmlns="" id="{1AB7A40B-55A8-EFF9-9B39-3F1BA6C3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xmlns="" id="{9D19792F-EBDF-961C-193E-C868CE30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xmlns="" id="{615B5E35-A4F5-9774-EB32-020F51DF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xmlns="" id="{3C92A437-51DB-E9C9-1150-0DCE27A1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xmlns="" id="{18A2C0C3-091B-63F8-078F-D5F455A8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xmlns="" id="{A73F7558-460D-7C79-6C1D-0CAB7D73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xmlns="" id="{1F0FE1A1-43A2-F43B-E412-5A507EF8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xmlns="" id="{F9227107-8DE1-DD1B-7B2B-03690E79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xmlns="" id="{06796D6F-3E1A-1B67-19BC-743BF442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xmlns="" id="{6BEC0E1D-539F-D128-D975-37664A15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xmlns="" id="{39A7155A-D067-B451-0F37-13173CBAE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xmlns="" id="{AA5247DE-19A8-F474-41E1-14882A71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xmlns="" id="{53529763-07A5-9D5D-A2CF-AD21B502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xmlns="" id="{1208250D-3F69-894D-555F-C054568A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xmlns="" id="{E9D09628-27FD-FF41-B6D6-6BFCE2CAB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xmlns="" id="{21A4AEE9-63F4-7ECC-FC03-FBDEDEAB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xmlns="" id="{E0BB9A4E-1CD5-E955-E0B9-8B2A5631E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xmlns="" id="{5C48F8E7-69C5-B17D-D651-FFA7AC7A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xmlns="" id="{C20A35B3-E153-DF18-CC3A-4DB8FCFB8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xmlns="" id="{3FC36BC5-9CFB-D17E-2F82-12E584D1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xmlns="" id="{3EE6BC43-3F61-BEDC-1DB5-C081F912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xmlns="" id="{3E895E55-1DDD-2538-F8D0-A6DB4DCB8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xmlns="" id="{B5E71869-548C-DD38-17B7-05EB5CB6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xmlns="" id="{A0712723-06E9-41DB-C459-A5F6BC06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xmlns="" id="{407F2E6A-8F20-FADA-F64A-1058125C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xmlns="" id="{4560A2DE-041A-3BA4-D930-A966DB0C5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xmlns="" id="{300911B3-3E6B-4CE7-D532-FE084E6DC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xmlns="" id="{FA97B586-76E2-E9E0-B2B5-56F2E2E8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xmlns="" id="{5CB1306E-D56D-CDAA-14AC-EDE21316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xmlns="" id="{029ED65B-F023-5CC1-2804-A1FAEB0F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xmlns="" id="{F867216C-CE9F-A4D0-0CA2-3F6896A1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xmlns="" id="{DD51AC65-5777-50AC-6254-8854C98F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xmlns="" id="{BD3BF93F-CD98-EE6C-AE9A-837EF1C4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xmlns="" id="{AEEAD32C-22FD-2FDB-BA02-F5EEF695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xmlns="" id="{E1355838-491F-0DD1-F1E0-F3BC5099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xmlns="" id="{F2BA7F67-4FC1-A8EE-9849-BEED4FDB7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4" name="Freeform 128">
              <a:extLst>
                <a:ext uri="{FF2B5EF4-FFF2-40B4-BE49-F238E27FC236}">
                  <a16:creationId xmlns:a16="http://schemas.microsoft.com/office/drawing/2014/main" xmlns="" id="{9850A896-92E3-658E-8EBF-F677D2088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xmlns="" id="{39A7325C-E7F0-7621-DEFB-B981F36E1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6" name="Freeform 130">
              <a:extLst>
                <a:ext uri="{FF2B5EF4-FFF2-40B4-BE49-F238E27FC236}">
                  <a16:creationId xmlns:a16="http://schemas.microsoft.com/office/drawing/2014/main" xmlns="" id="{318013CC-FDE5-7C41-ACC8-C813AE20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7" name="Freeform 131">
              <a:extLst>
                <a:ext uri="{FF2B5EF4-FFF2-40B4-BE49-F238E27FC236}">
                  <a16:creationId xmlns:a16="http://schemas.microsoft.com/office/drawing/2014/main" xmlns="" id="{ECC39ACC-F745-D72A-1D2E-57F12240D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xmlns="" id="{5A146186-B72B-26DD-8685-BCEADAA3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xmlns="" id="{32BC873B-41DF-A72C-82B0-6DEA1EE3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0" name="Freeform 134">
              <a:extLst>
                <a:ext uri="{FF2B5EF4-FFF2-40B4-BE49-F238E27FC236}">
                  <a16:creationId xmlns:a16="http://schemas.microsoft.com/office/drawing/2014/main" xmlns="" id="{87AD36FA-462C-562A-E443-463E8DC2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1" name="Freeform 135">
              <a:extLst>
                <a:ext uri="{FF2B5EF4-FFF2-40B4-BE49-F238E27FC236}">
                  <a16:creationId xmlns:a16="http://schemas.microsoft.com/office/drawing/2014/main" xmlns="" id="{43E8D25C-6779-BE41-2E95-5D7193760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2" name="Freeform 136">
              <a:extLst>
                <a:ext uri="{FF2B5EF4-FFF2-40B4-BE49-F238E27FC236}">
                  <a16:creationId xmlns:a16="http://schemas.microsoft.com/office/drawing/2014/main" xmlns="" id="{4A0C8E4F-673A-8DBB-D89F-C8367403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xmlns="" id="{E3FD7A0C-E16E-5037-9040-B6E380DC8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xmlns="" id="{B9A5C674-F16F-92A4-97D7-FA2016FA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5" name="Freeform 139">
              <a:extLst>
                <a:ext uri="{FF2B5EF4-FFF2-40B4-BE49-F238E27FC236}">
                  <a16:creationId xmlns:a16="http://schemas.microsoft.com/office/drawing/2014/main" xmlns="" id="{BC1541EC-24D6-97BA-94C9-A0092F93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6" name="Freeform 140">
              <a:extLst>
                <a:ext uri="{FF2B5EF4-FFF2-40B4-BE49-F238E27FC236}">
                  <a16:creationId xmlns:a16="http://schemas.microsoft.com/office/drawing/2014/main" xmlns="" id="{C97C54D9-42BE-E63A-0109-538BD8DC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7" name="Freeform 141">
              <a:extLst>
                <a:ext uri="{FF2B5EF4-FFF2-40B4-BE49-F238E27FC236}">
                  <a16:creationId xmlns:a16="http://schemas.microsoft.com/office/drawing/2014/main" xmlns="" id="{3246DE55-59DD-2C46-5B45-73E3F93BB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8" name="Freeform 142">
              <a:extLst>
                <a:ext uri="{FF2B5EF4-FFF2-40B4-BE49-F238E27FC236}">
                  <a16:creationId xmlns:a16="http://schemas.microsoft.com/office/drawing/2014/main" xmlns="" id="{1A34B562-B73F-5EFE-A25B-36EEA482D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39" name="Freeform 143">
              <a:extLst>
                <a:ext uri="{FF2B5EF4-FFF2-40B4-BE49-F238E27FC236}">
                  <a16:creationId xmlns:a16="http://schemas.microsoft.com/office/drawing/2014/main" xmlns="" id="{06098F16-EC5A-C963-C748-43A40E824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0" name="Freeform 144">
              <a:extLst>
                <a:ext uri="{FF2B5EF4-FFF2-40B4-BE49-F238E27FC236}">
                  <a16:creationId xmlns:a16="http://schemas.microsoft.com/office/drawing/2014/main" xmlns="" id="{967F381B-35F4-2AE8-3D36-54039F48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1" name="Freeform 145">
              <a:extLst>
                <a:ext uri="{FF2B5EF4-FFF2-40B4-BE49-F238E27FC236}">
                  <a16:creationId xmlns:a16="http://schemas.microsoft.com/office/drawing/2014/main" xmlns="" id="{309E8CBC-4D20-E507-5994-D4BCA60B3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2" name="Freeform 146">
              <a:extLst>
                <a:ext uri="{FF2B5EF4-FFF2-40B4-BE49-F238E27FC236}">
                  <a16:creationId xmlns:a16="http://schemas.microsoft.com/office/drawing/2014/main" xmlns="" id="{E62D9BB7-F9DA-F121-EB3C-1651BC9A1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3" name="Freeform 147">
              <a:extLst>
                <a:ext uri="{FF2B5EF4-FFF2-40B4-BE49-F238E27FC236}">
                  <a16:creationId xmlns:a16="http://schemas.microsoft.com/office/drawing/2014/main" xmlns="" id="{4C65341C-600B-6084-6302-7D7C8BB9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4" name="Freeform 148">
              <a:extLst>
                <a:ext uri="{FF2B5EF4-FFF2-40B4-BE49-F238E27FC236}">
                  <a16:creationId xmlns:a16="http://schemas.microsoft.com/office/drawing/2014/main" xmlns="" id="{39D0AB5F-BE9B-7880-9534-92E8F4A9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5" name="Freeform 149">
              <a:extLst>
                <a:ext uri="{FF2B5EF4-FFF2-40B4-BE49-F238E27FC236}">
                  <a16:creationId xmlns:a16="http://schemas.microsoft.com/office/drawing/2014/main" xmlns="" id="{FB42D9CA-D26F-41CE-31F3-64B16308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6" name="Freeform 150">
              <a:extLst>
                <a:ext uri="{FF2B5EF4-FFF2-40B4-BE49-F238E27FC236}">
                  <a16:creationId xmlns:a16="http://schemas.microsoft.com/office/drawing/2014/main" xmlns="" id="{03D2D96A-66B3-8E58-839E-D67C2844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7" name="Freeform 151">
              <a:extLst>
                <a:ext uri="{FF2B5EF4-FFF2-40B4-BE49-F238E27FC236}">
                  <a16:creationId xmlns:a16="http://schemas.microsoft.com/office/drawing/2014/main" xmlns="" id="{030E8CFC-A49B-33FB-C1F1-D2808FB1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8" name="Freeform 152">
              <a:extLst>
                <a:ext uri="{FF2B5EF4-FFF2-40B4-BE49-F238E27FC236}">
                  <a16:creationId xmlns:a16="http://schemas.microsoft.com/office/drawing/2014/main" xmlns="" id="{93B46ECF-5C24-912A-D8FD-DCFE2586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49" name="Freeform 153">
              <a:extLst>
                <a:ext uri="{FF2B5EF4-FFF2-40B4-BE49-F238E27FC236}">
                  <a16:creationId xmlns:a16="http://schemas.microsoft.com/office/drawing/2014/main" xmlns="" id="{38AB25B2-2F42-7575-3063-E9E06D28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0" name="Freeform 154">
              <a:extLst>
                <a:ext uri="{FF2B5EF4-FFF2-40B4-BE49-F238E27FC236}">
                  <a16:creationId xmlns:a16="http://schemas.microsoft.com/office/drawing/2014/main" xmlns="" id="{B2CD77C8-FC56-A450-0831-149EBC14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1" name="Freeform 155">
              <a:extLst>
                <a:ext uri="{FF2B5EF4-FFF2-40B4-BE49-F238E27FC236}">
                  <a16:creationId xmlns:a16="http://schemas.microsoft.com/office/drawing/2014/main" xmlns="" id="{072CF9FE-B628-F579-00E8-0778098B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2" name="Freeform 156">
              <a:extLst>
                <a:ext uri="{FF2B5EF4-FFF2-40B4-BE49-F238E27FC236}">
                  <a16:creationId xmlns:a16="http://schemas.microsoft.com/office/drawing/2014/main" xmlns="" id="{02CC0670-5BA3-12DD-1D42-3B560FE0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3" name="Freeform 157">
              <a:extLst>
                <a:ext uri="{FF2B5EF4-FFF2-40B4-BE49-F238E27FC236}">
                  <a16:creationId xmlns:a16="http://schemas.microsoft.com/office/drawing/2014/main" xmlns="" id="{D43ECA65-E978-EF94-9595-A957ED77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4" name="Freeform 158">
              <a:extLst>
                <a:ext uri="{FF2B5EF4-FFF2-40B4-BE49-F238E27FC236}">
                  <a16:creationId xmlns:a16="http://schemas.microsoft.com/office/drawing/2014/main" xmlns="" id="{E2904A7F-88BE-C3B0-712E-53CECA01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5" name="Freeform 159">
              <a:extLst>
                <a:ext uri="{FF2B5EF4-FFF2-40B4-BE49-F238E27FC236}">
                  <a16:creationId xmlns:a16="http://schemas.microsoft.com/office/drawing/2014/main" xmlns="" id="{786A3B21-DB1B-67AD-E440-5B858402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6" name="Freeform 160">
              <a:extLst>
                <a:ext uri="{FF2B5EF4-FFF2-40B4-BE49-F238E27FC236}">
                  <a16:creationId xmlns:a16="http://schemas.microsoft.com/office/drawing/2014/main" xmlns="" id="{4F33BBF2-E0FD-0B76-15D5-5F17EB48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7" name="Freeform 161">
              <a:extLst>
                <a:ext uri="{FF2B5EF4-FFF2-40B4-BE49-F238E27FC236}">
                  <a16:creationId xmlns:a16="http://schemas.microsoft.com/office/drawing/2014/main" xmlns="" id="{3BBE31B9-586B-718D-BFA5-9098D46C1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8" name="Freeform 162">
              <a:extLst>
                <a:ext uri="{FF2B5EF4-FFF2-40B4-BE49-F238E27FC236}">
                  <a16:creationId xmlns:a16="http://schemas.microsoft.com/office/drawing/2014/main" xmlns="" id="{1D8E04BC-B8D4-70A3-8B77-ADAE6DE10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59" name="Freeform 163">
              <a:extLst>
                <a:ext uri="{FF2B5EF4-FFF2-40B4-BE49-F238E27FC236}">
                  <a16:creationId xmlns:a16="http://schemas.microsoft.com/office/drawing/2014/main" xmlns="" id="{6E3EC868-DA97-37F5-FBB1-28DDCA81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0" name="Freeform 164">
              <a:extLst>
                <a:ext uri="{FF2B5EF4-FFF2-40B4-BE49-F238E27FC236}">
                  <a16:creationId xmlns:a16="http://schemas.microsoft.com/office/drawing/2014/main" xmlns="" id="{0F9D6A96-3CC4-5B4C-D208-C31BBD657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1" name="Freeform 165">
              <a:extLst>
                <a:ext uri="{FF2B5EF4-FFF2-40B4-BE49-F238E27FC236}">
                  <a16:creationId xmlns:a16="http://schemas.microsoft.com/office/drawing/2014/main" xmlns="" id="{031FF010-7DA1-49BC-FA6A-F95200D7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2" name="Freeform 166">
              <a:extLst>
                <a:ext uri="{FF2B5EF4-FFF2-40B4-BE49-F238E27FC236}">
                  <a16:creationId xmlns:a16="http://schemas.microsoft.com/office/drawing/2014/main" xmlns="" id="{9880B682-FFD5-8B22-E52A-E2B3A8A01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3" name="Freeform 167">
              <a:extLst>
                <a:ext uri="{FF2B5EF4-FFF2-40B4-BE49-F238E27FC236}">
                  <a16:creationId xmlns:a16="http://schemas.microsoft.com/office/drawing/2014/main" xmlns="" id="{13ACBA4B-8BC6-14E1-7D3B-DD86D3D4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4" name="Freeform 168">
              <a:extLst>
                <a:ext uri="{FF2B5EF4-FFF2-40B4-BE49-F238E27FC236}">
                  <a16:creationId xmlns:a16="http://schemas.microsoft.com/office/drawing/2014/main" xmlns="" id="{78E5DF8E-EE19-F71D-F4E6-A530C333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5" name="Freeform 169">
              <a:extLst>
                <a:ext uri="{FF2B5EF4-FFF2-40B4-BE49-F238E27FC236}">
                  <a16:creationId xmlns:a16="http://schemas.microsoft.com/office/drawing/2014/main" xmlns="" id="{28AF3C64-6E4B-C50A-BAE7-8D8F11A8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6" name="Freeform 170">
              <a:extLst>
                <a:ext uri="{FF2B5EF4-FFF2-40B4-BE49-F238E27FC236}">
                  <a16:creationId xmlns:a16="http://schemas.microsoft.com/office/drawing/2014/main" xmlns="" id="{CA7626CF-0830-CD68-0578-7BC11D79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7" name="Freeform 171">
              <a:extLst>
                <a:ext uri="{FF2B5EF4-FFF2-40B4-BE49-F238E27FC236}">
                  <a16:creationId xmlns:a16="http://schemas.microsoft.com/office/drawing/2014/main" xmlns="" id="{5B1E0399-7673-E847-9BD7-6D268CBA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8" name="Freeform 172">
              <a:extLst>
                <a:ext uri="{FF2B5EF4-FFF2-40B4-BE49-F238E27FC236}">
                  <a16:creationId xmlns:a16="http://schemas.microsoft.com/office/drawing/2014/main" xmlns="" id="{D1C6A9BB-A52E-151C-BDAC-ED786BCF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69" name="Freeform 173">
              <a:extLst>
                <a:ext uri="{FF2B5EF4-FFF2-40B4-BE49-F238E27FC236}">
                  <a16:creationId xmlns:a16="http://schemas.microsoft.com/office/drawing/2014/main" xmlns="" id="{DDA9E775-B608-2D54-B501-2089358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0" name="Freeform 174">
              <a:extLst>
                <a:ext uri="{FF2B5EF4-FFF2-40B4-BE49-F238E27FC236}">
                  <a16:creationId xmlns:a16="http://schemas.microsoft.com/office/drawing/2014/main" xmlns="" id="{D7814B3A-F563-55B0-89A8-17C85D26D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1" name="Freeform 175">
              <a:extLst>
                <a:ext uri="{FF2B5EF4-FFF2-40B4-BE49-F238E27FC236}">
                  <a16:creationId xmlns:a16="http://schemas.microsoft.com/office/drawing/2014/main" xmlns="" id="{2B4835AF-AF5D-0E33-1A5C-A9C9018AE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2" name="Freeform 176">
              <a:extLst>
                <a:ext uri="{FF2B5EF4-FFF2-40B4-BE49-F238E27FC236}">
                  <a16:creationId xmlns:a16="http://schemas.microsoft.com/office/drawing/2014/main" xmlns="" id="{695E67CB-4990-49F1-156F-675AABAB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3" name="Freeform 177">
              <a:extLst>
                <a:ext uri="{FF2B5EF4-FFF2-40B4-BE49-F238E27FC236}">
                  <a16:creationId xmlns:a16="http://schemas.microsoft.com/office/drawing/2014/main" xmlns="" id="{5B4A7F7B-84C4-698D-9926-0698C127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4" name="Freeform 178">
              <a:extLst>
                <a:ext uri="{FF2B5EF4-FFF2-40B4-BE49-F238E27FC236}">
                  <a16:creationId xmlns:a16="http://schemas.microsoft.com/office/drawing/2014/main" xmlns="" id="{E345C881-6EC1-EFD6-F9CC-993869CA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5" name="Freeform 179">
              <a:extLst>
                <a:ext uri="{FF2B5EF4-FFF2-40B4-BE49-F238E27FC236}">
                  <a16:creationId xmlns:a16="http://schemas.microsoft.com/office/drawing/2014/main" xmlns="" id="{D6D8D394-8BB7-96D7-9599-A1B72F40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6" name="Freeform 180">
              <a:extLst>
                <a:ext uri="{FF2B5EF4-FFF2-40B4-BE49-F238E27FC236}">
                  <a16:creationId xmlns:a16="http://schemas.microsoft.com/office/drawing/2014/main" xmlns="" id="{5F372830-8522-1B6F-A9DD-A4DCECCE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7" name="Freeform 181">
              <a:extLst>
                <a:ext uri="{FF2B5EF4-FFF2-40B4-BE49-F238E27FC236}">
                  <a16:creationId xmlns:a16="http://schemas.microsoft.com/office/drawing/2014/main" xmlns="" id="{6FCB6D99-86A1-9467-F973-3B7BF9DA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8" name="Freeform 182">
              <a:extLst>
                <a:ext uri="{FF2B5EF4-FFF2-40B4-BE49-F238E27FC236}">
                  <a16:creationId xmlns:a16="http://schemas.microsoft.com/office/drawing/2014/main" xmlns="" id="{D866E577-D165-C9ED-9E8D-201F4EF4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79" name="Freeform 183">
              <a:extLst>
                <a:ext uri="{FF2B5EF4-FFF2-40B4-BE49-F238E27FC236}">
                  <a16:creationId xmlns:a16="http://schemas.microsoft.com/office/drawing/2014/main" xmlns="" id="{9154132E-F317-2242-D4F7-3BD3D9983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83CBEB"/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0" name="Freeform 184">
              <a:extLst>
                <a:ext uri="{FF2B5EF4-FFF2-40B4-BE49-F238E27FC236}">
                  <a16:creationId xmlns:a16="http://schemas.microsoft.com/office/drawing/2014/main" xmlns="" id="{D0520A32-25C1-DF30-E730-4CF7EB92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1" name="Freeform 185">
              <a:extLst>
                <a:ext uri="{FF2B5EF4-FFF2-40B4-BE49-F238E27FC236}">
                  <a16:creationId xmlns:a16="http://schemas.microsoft.com/office/drawing/2014/main" xmlns="" id="{8EA327A9-CB29-FDAA-7753-20F0D8F3D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2" name="Freeform 186">
              <a:extLst>
                <a:ext uri="{FF2B5EF4-FFF2-40B4-BE49-F238E27FC236}">
                  <a16:creationId xmlns:a16="http://schemas.microsoft.com/office/drawing/2014/main" xmlns="" id="{3302D0F8-B2B9-FF8A-AA16-D372A9B0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3" name="Freeform 187">
              <a:extLst>
                <a:ext uri="{FF2B5EF4-FFF2-40B4-BE49-F238E27FC236}">
                  <a16:creationId xmlns:a16="http://schemas.microsoft.com/office/drawing/2014/main" xmlns="" id="{640E05F2-B3B4-0820-5E85-5FEBA760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4" name="Freeform 188">
              <a:extLst>
                <a:ext uri="{FF2B5EF4-FFF2-40B4-BE49-F238E27FC236}">
                  <a16:creationId xmlns:a16="http://schemas.microsoft.com/office/drawing/2014/main" xmlns="" id="{66331F8E-A602-A0BC-8A91-80A933F2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5" name="Freeform 189">
              <a:extLst>
                <a:ext uri="{FF2B5EF4-FFF2-40B4-BE49-F238E27FC236}">
                  <a16:creationId xmlns:a16="http://schemas.microsoft.com/office/drawing/2014/main" xmlns="" id="{023F47F6-94B9-DA94-4682-296568CA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6" name="Freeform 190">
              <a:extLst>
                <a:ext uri="{FF2B5EF4-FFF2-40B4-BE49-F238E27FC236}">
                  <a16:creationId xmlns:a16="http://schemas.microsoft.com/office/drawing/2014/main" xmlns="" id="{10D5B1B7-962B-2977-819B-9EF57F4A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7" name="Freeform 191">
              <a:extLst>
                <a:ext uri="{FF2B5EF4-FFF2-40B4-BE49-F238E27FC236}">
                  <a16:creationId xmlns:a16="http://schemas.microsoft.com/office/drawing/2014/main" xmlns="" id="{5E0C8C1A-6ABC-AF55-62B4-CD48579FF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8" name="Freeform 192">
              <a:extLst>
                <a:ext uri="{FF2B5EF4-FFF2-40B4-BE49-F238E27FC236}">
                  <a16:creationId xmlns:a16="http://schemas.microsoft.com/office/drawing/2014/main" xmlns="" id="{718D0CA4-2DDC-53F3-A9BF-AE47BC812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89" name="Freeform 193">
              <a:extLst>
                <a:ext uri="{FF2B5EF4-FFF2-40B4-BE49-F238E27FC236}">
                  <a16:creationId xmlns:a16="http://schemas.microsoft.com/office/drawing/2014/main" xmlns="" id="{6B4C4883-4051-05D5-D44D-0FBF713D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0" name="Freeform 194">
              <a:extLst>
                <a:ext uri="{FF2B5EF4-FFF2-40B4-BE49-F238E27FC236}">
                  <a16:creationId xmlns:a16="http://schemas.microsoft.com/office/drawing/2014/main" xmlns="" id="{8F509CBF-6537-5525-3E51-DCA5CFAA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1" name="Freeform 195">
              <a:extLst>
                <a:ext uri="{FF2B5EF4-FFF2-40B4-BE49-F238E27FC236}">
                  <a16:creationId xmlns:a16="http://schemas.microsoft.com/office/drawing/2014/main" xmlns="" id="{79EF15AA-365A-750C-7C6B-7CCB74E7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2" name="Freeform 196">
              <a:extLst>
                <a:ext uri="{FF2B5EF4-FFF2-40B4-BE49-F238E27FC236}">
                  <a16:creationId xmlns:a16="http://schemas.microsoft.com/office/drawing/2014/main" xmlns="" id="{BFEFF45B-CB4C-732C-423C-5A73CF8E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3" name="Freeform 197">
              <a:extLst>
                <a:ext uri="{FF2B5EF4-FFF2-40B4-BE49-F238E27FC236}">
                  <a16:creationId xmlns:a16="http://schemas.microsoft.com/office/drawing/2014/main" xmlns="" id="{D7EE2A4E-5F8D-871F-880C-34A2029D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4" name="Freeform 198">
              <a:extLst>
                <a:ext uri="{FF2B5EF4-FFF2-40B4-BE49-F238E27FC236}">
                  <a16:creationId xmlns:a16="http://schemas.microsoft.com/office/drawing/2014/main" xmlns="" id="{2DBC3E90-A9B1-ADD5-5486-EEBA8493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5" name="Freeform 199">
              <a:extLst>
                <a:ext uri="{FF2B5EF4-FFF2-40B4-BE49-F238E27FC236}">
                  <a16:creationId xmlns:a16="http://schemas.microsoft.com/office/drawing/2014/main" xmlns="" id="{A60C8F85-D985-044B-8444-0CB8938D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6" name="Freeform 200">
              <a:extLst>
                <a:ext uri="{FF2B5EF4-FFF2-40B4-BE49-F238E27FC236}">
                  <a16:creationId xmlns:a16="http://schemas.microsoft.com/office/drawing/2014/main" xmlns="" id="{14BEB8E4-F26E-8860-15F5-28A9F43B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7" name="Freeform 201">
              <a:extLst>
                <a:ext uri="{FF2B5EF4-FFF2-40B4-BE49-F238E27FC236}">
                  <a16:creationId xmlns:a16="http://schemas.microsoft.com/office/drawing/2014/main" xmlns="" id="{A644658C-65A6-5866-03E2-DE29B7BD1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8" name="Freeform 202">
              <a:extLst>
                <a:ext uri="{FF2B5EF4-FFF2-40B4-BE49-F238E27FC236}">
                  <a16:creationId xmlns:a16="http://schemas.microsoft.com/office/drawing/2014/main" xmlns="" id="{B2EA330C-7CB7-0D1E-83A9-B64298684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199" name="Freeform 203">
              <a:extLst>
                <a:ext uri="{FF2B5EF4-FFF2-40B4-BE49-F238E27FC236}">
                  <a16:creationId xmlns:a16="http://schemas.microsoft.com/office/drawing/2014/main" xmlns="" id="{171E23BD-CEE2-CCC7-863D-94B420D8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0" name="Freeform 204">
              <a:extLst>
                <a:ext uri="{FF2B5EF4-FFF2-40B4-BE49-F238E27FC236}">
                  <a16:creationId xmlns:a16="http://schemas.microsoft.com/office/drawing/2014/main" xmlns="" id="{28A7F0DF-5400-D627-1C23-14C26BDD0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1" name="Freeform 205">
              <a:extLst>
                <a:ext uri="{FF2B5EF4-FFF2-40B4-BE49-F238E27FC236}">
                  <a16:creationId xmlns:a16="http://schemas.microsoft.com/office/drawing/2014/main" xmlns="" id="{0FBD0399-BB71-EA84-0A57-03AE7A84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xmlns="" id="{DE77E7AE-002C-36B8-A551-217FE3D1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xmlns="" id="{0D0F7D24-E635-8C25-5DAD-4A648AFA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xmlns="" id="{65E8E2FA-9630-1E8D-BE9D-FF4AA2899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xmlns="" id="{E5CBA7E2-B1F0-C2AF-D524-1249CF704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dirty="0"/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xmlns="" id="{1347E4BA-4D82-B2D8-9F63-99F8F78C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xmlns="" id="{595E3F27-1431-17CA-76AC-27F7161F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xmlns="" id="{292EE50C-50BE-9FF3-1AD4-D6522B3F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xmlns="" id="{165B7442-0123-F9D1-279D-493E060C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xmlns="" id="{347E70BB-02A8-277B-136E-45FC22BC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xmlns="" id="{75AE9110-91BF-D214-D6E4-FB568E00B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xmlns="" id="{126CF8DB-E38B-C971-C5C6-7F604690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xmlns="" id="{E17F73A0-94B5-D0A4-2CB9-A8488625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xmlns="" id="{EB9A2166-20E8-7432-EA44-2B31061C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xmlns="" id="{8851E461-3765-F396-DF03-016CD83C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xmlns="" id="{5DFE4F19-1F91-C74B-E0E3-9CF3C6A8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xmlns="" id="{DD1C5CDD-A533-1A02-694A-FBFDFC09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/>
            </a:p>
          </p:txBody>
        </p:sp>
      </p:grpSp>
      <p:sp>
        <p:nvSpPr>
          <p:cNvPr id="220" name="Freeform 210">
            <a:extLst>
              <a:ext uri="{FF2B5EF4-FFF2-40B4-BE49-F238E27FC236}">
                <a16:creationId xmlns:a16="http://schemas.microsoft.com/office/drawing/2014/main" xmlns="" id="{42F30C23-0E6D-DD33-B16E-03B5E1C55957}"/>
              </a:ext>
            </a:extLst>
          </p:cNvPr>
          <p:cNvSpPr>
            <a:spLocks/>
          </p:cNvSpPr>
          <p:nvPr/>
        </p:nvSpPr>
        <p:spPr bwMode="auto">
          <a:xfrm>
            <a:off x="1247988" y="1810967"/>
            <a:ext cx="2058478" cy="103026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21" name="Freeform 18">
            <a:extLst>
              <a:ext uri="{FF2B5EF4-FFF2-40B4-BE49-F238E27FC236}">
                <a16:creationId xmlns:a16="http://schemas.microsoft.com/office/drawing/2014/main" xmlns="" id="{EC3319B4-9E56-A52C-0B2A-132DFBBB5E0E}"/>
              </a:ext>
            </a:extLst>
          </p:cNvPr>
          <p:cNvSpPr>
            <a:spLocks/>
          </p:cNvSpPr>
          <p:nvPr/>
        </p:nvSpPr>
        <p:spPr bwMode="auto">
          <a:xfrm>
            <a:off x="5654897" y="1725255"/>
            <a:ext cx="119272" cy="82257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28" name="Freeform 158">
            <a:extLst>
              <a:ext uri="{FF2B5EF4-FFF2-40B4-BE49-F238E27FC236}">
                <a16:creationId xmlns:a16="http://schemas.microsoft.com/office/drawing/2014/main" xmlns="" id="{43331E4F-0BEE-1096-8510-1C0D2539E1BE}"/>
              </a:ext>
            </a:extLst>
          </p:cNvPr>
          <p:cNvSpPr>
            <a:spLocks/>
          </p:cNvSpPr>
          <p:nvPr/>
        </p:nvSpPr>
        <p:spPr bwMode="auto">
          <a:xfrm>
            <a:off x="6254194" y="1860978"/>
            <a:ext cx="324914" cy="19124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0" name="Freeform 13">
            <a:extLst>
              <a:ext uri="{FF2B5EF4-FFF2-40B4-BE49-F238E27FC236}">
                <a16:creationId xmlns:a16="http://schemas.microsoft.com/office/drawing/2014/main" xmlns="" id="{003D34B1-7A09-9CBA-9680-5482AB7B53EA}"/>
              </a:ext>
            </a:extLst>
          </p:cNvPr>
          <p:cNvSpPr>
            <a:spLocks noEditPoints="1"/>
          </p:cNvSpPr>
          <p:nvPr/>
        </p:nvSpPr>
        <p:spPr bwMode="auto">
          <a:xfrm>
            <a:off x="9682026" y="4370055"/>
            <a:ext cx="1503244" cy="1404536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36" name="Freeform 22">
            <a:extLst>
              <a:ext uri="{FF2B5EF4-FFF2-40B4-BE49-F238E27FC236}">
                <a16:creationId xmlns:a16="http://schemas.microsoft.com/office/drawing/2014/main" xmlns="" id="{F9B864FE-F211-CFCC-6A86-99E2942E7325}"/>
              </a:ext>
            </a:extLst>
          </p:cNvPr>
          <p:cNvSpPr>
            <a:spLocks/>
          </p:cNvSpPr>
          <p:nvPr/>
        </p:nvSpPr>
        <p:spPr bwMode="auto">
          <a:xfrm>
            <a:off x="6336869" y="2024606"/>
            <a:ext cx="209755" cy="127498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7" name="Freeform 187">
            <a:extLst>
              <a:ext uri="{FF2B5EF4-FFF2-40B4-BE49-F238E27FC236}">
                <a16:creationId xmlns:a16="http://schemas.microsoft.com/office/drawing/2014/main" xmlns="" id="{30851211-E37E-1641-3589-FFC45A2F62A6}"/>
              </a:ext>
            </a:extLst>
          </p:cNvPr>
          <p:cNvSpPr>
            <a:spLocks/>
          </p:cNvSpPr>
          <p:nvPr/>
        </p:nvSpPr>
        <p:spPr bwMode="auto">
          <a:xfrm>
            <a:off x="5911220" y="1033269"/>
            <a:ext cx="341366" cy="532614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8" name="Freeform 63">
            <a:extLst>
              <a:ext uri="{FF2B5EF4-FFF2-40B4-BE49-F238E27FC236}">
                <a16:creationId xmlns:a16="http://schemas.microsoft.com/office/drawing/2014/main" xmlns="" id="{9AF333E9-E935-983C-B2ED-4EA857399A3B}"/>
              </a:ext>
            </a:extLst>
          </p:cNvPr>
          <p:cNvSpPr>
            <a:spLocks/>
          </p:cNvSpPr>
          <p:nvPr/>
        </p:nvSpPr>
        <p:spPr bwMode="auto">
          <a:xfrm>
            <a:off x="6140214" y="996768"/>
            <a:ext cx="361930" cy="388664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39" name="Freeform 54">
            <a:extLst>
              <a:ext uri="{FF2B5EF4-FFF2-40B4-BE49-F238E27FC236}">
                <a16:creationId xmlns:a16="http://schemas.microsoft.com/office/drawing/2014/main" xmlns="" id="{21FB03A7-3A81-C533-29F6-9115AFF69E50}"/>
              </a:ext>
            </a:extLst>
          </p:cNvPr>
          <p:cNvSpPr>
            <a:spLocks/>
          </p:cNvSpPr>
          <p:nvPr/>
        </p:nvSpPr>
        <p:spPr bwMode="auto">
          <a:xfrm>
            <a:off x="5827636" y="1468426"/>
            <a:ext cx="88427" cy="117217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41" name="Freeform 9">
            <a:extLst>
              <a:ext uri="{FF2B5EF4-FFF2-40B4-BE49-F238E27FC236}">
                <a16:creationId xmlns:a16="http://schemas.microsoft.com/office/drawing/2014/main" xmlns="" id="{B4D8D6DD-F3F4-2A1C-A9F2-CB013F86896F}"/>
              </a:ext>
            </a:extLst>
          </p:cNvPr>
          <p:cNvSpPr>
            <a:spLocks/>
          </p:cNvSpPr>
          <p:nvPr/>
        </p:nvSpPr>
        <p:spPr bwMode="auto">
          <a:xfrm>
            <a:off x="6238044" y="2093928"/>
            <a:ext cx="63750" cy="129555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42" name="Freeform 67">
            <a:extLst>
              <a:ext uri="{FF2B5EF4-FFF2-40B4-BE49-F238E27FC236}">
                <a16:creationId xmlns:a16="http://schemas.microsoft.com/office/drawing/2014/main" xmlns="" id="{3654F164-DE5E-66A2-1E33-605826433E59}"/>
              </a:ext>
            </a:extLst>
          </p:cNvPr>
          <p:cNvSpPr>
            <a:spLocks/>
          </p:cNvSpPr>
          <p:nvPr/>
        </p:nvSpPr>
        <p:spPr bwMode="auto">
          <a:xfrm>
            <a:off x="5420465" y="1738622"/>
            <a:ext cx="419510" cy="368100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243" name="Freeform 118">
            <a:extLst>
              <a:ext uri="{FF2B5EF4-FFF2-40B4-BE49-F238E27FC236}">
                <a16:creationId xmlns:a16="http://schemas.microsoft.com/office/drawing/2014/main" xmlns="" id="{3F913D57-BDEE-293C-31FA-2E50083CB452}"/>
              </a:ext>
            </a:extLst>
          </p:cNvPr>
          <p:cNvSpPr>
            <a:spLocks/>
          </p:cNvSpPr>
          <p:nvPr/>
        </p:nvSpPr>
        <p:spPr bwMode="auto">
          <a:xfrm>
            <a:off x="6461014" y="1851725"/>
            <a:ext cx="123385" cy="125442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33907B6-32CE-63A2-CC57-0792F919DCAA}"/>
              </a:ext>
            </a:extLst>
          </p:cNvPr>
          <p:cNvSpPr txBox="1"/>
          <p:nvPr/>
        </p:nvSpPr>
        <p:spPr>
          <a:xfrm>
            <a:off x="4303683" y="5682873"/>
            <a:ext cx="3584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BUILDING A BRIDGE</a:t>
            </a:r>
          </a:p>
          <a:p>
            <a:pPr algn="ctr"/>
            <a:r>
              <a:rPr lang="ro-RO" sz="20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to</a:t>
            </a:r>
            <a:r>
              <a:rPr lang="ro-RO" sz="20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ro-RO" sz="20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connect</a:t>
            </a:r>
            <a:r>
              <a:rPr lang="ro-RO" sz="20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ro-RO" sz="20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the</a:t>
            </a:r>
            <a:r>
              <a:rPr lang="ro-RO" sz="20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ro-RO" sz="20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world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25" name="Graphic 224">
            <a:extLst>
              <a:ext uri="{FF2B5EF4-FFF2-40B4-BE49-F238E27FC236}">
                <a16:creationId xmlns:a16="http://schemas.microsoft.com/office/drawing/2014/main" xmlns="" id="{36368696-0543-21C5-B213-F06575E9E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2514" y="1623215"/>
            <a:ext cx="338901" cy="385530"/>
          </a:xfrm>
          <a:prstGeom prst="rect">
            <a:avLst/>
          </a:prstGeom>
        </p:spPr>
      </p:pic>
      <p:sp>
        <p:nvSpPr>
          <p:cNvPr id="226" name="Arc 225">
            <a:extLst>
              <a:ext uri="{FF2B5EF4-FFF2-40B4-BE49-F238E27FC236}">
                <a16:creationId xmlns:a16="http://schemas.microsoft.com/office/drawing/2014/main" xmlns="" id="{D844AAF0-0998-A576-829B-CCE0C0A1C336}"/>
              </a:ext>
            </a:extLst>
          </p:cNvPr>
          <p:cNvSpPr/>
          <p:nvPr/>
        </p:nvSpPr>
        <p:spPr>
          <a:xfrm>
            <a:off x="2836725" y="1868177"/>
            <a:ext cx="7589069" cy="5830430"/>
          </a:xfrm>
          <a:prstGeom prst="arc">
            <a:avLst>
              <a:gd name="adj1" fmla="val 16191931"/>
              <a:gd name="adj2" fmla="val 138035"/>
            </a:avLst>
          </a:prstGeom>
          <a:ln>
            <a:solidFill>
              <a:srgbClr val="0F98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93F20290-D469-CCA5-57EB-9C5449F3E455}"/>
              </a:ext>
            </a:extLst>
          </p:cNvPr>
          <p:cNvSpPr/>
          <p:nvPr/>
        </p:nvSpPr>
        <p:spPr>
          <a:xfrm>
            <a:off x="10350733" y="4866933"/>
            <a:ext cx="131611" cy="13161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F98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Arc 239">
            <a:extLst>
              <a:ext uri="{FF2B5EF4-FFF2-40B4-BE49-F238E27FC236}">
                <a16:creationId xmlns:a16="http://schemas.microsoft.com/office/drawing/2014/main" xmlns="" id="{B14EA4BC-5BFF-5693-8BD2-46B28A87BB5B}"/>
              </a:ext>
            </a:extLst>
          </p:cNvPr>
          <p:cNvSpPr/>
          <p:nvPr/>
        </p:nvSpPr>
        <p:spPr>
          <a:xfrm flipH="1">
            <a:off x="1765807" y="1372580"/>
            <a:ext cx="6080646" cy="5398863"/>
          </a:xfrm>
          <a:prstGeom prst="arc">
            <a:avLst>
              <a:gd name="adj1" fmla="val 14255527"/>
              <a:gd name="adj2" fmla="val 19584851"/>
            </a:avLst>
          </a:prstGeom>
          <a:ln>
            <a:solidFill>
              <a:srgbClr val="0F98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863D890C-BC48-A9A9-1A2B-6B0D25E207E4}"/>
              </a:ext>
            </a:extLst>
          </p:cNvPr>
          <p:cNvSpPr/>
          <p:nvPr/>
        </p:nvSpPr>
        <p:spPr>
          <a:xfrm flipH="1">
            <a:off x="2320624" y="2394609"/>
            <a:ext cx="117525" cy="1035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F98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" name="Picture 244" descr="A logo with blue circles and dots&#10;&#10;Description automatically generated">
            <a:extLst>
              <a:ext uri="{FF2B5EF4-FFF2-40B4-BE49-F238E27FC236}">
                <a16:creationId xmlns:a16="http://schemas.microsoft.com/office/drawing/2014/main" xmlns="" id="{93F45844-33BE-285F-3C63-BCBEE25B9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27" y="86329"/>
            <a:ext cx="869781" cy="869781"/>
          </a:xfrm>
          <a:prstGeom prst="rect">
            <a:avLst/>
          </a:prstGeom>
        </p:spPr>
      </p:pic>
      <p:grpSp>
        <p:nvGrpSpPr>
          <p:cNvPr id="246" name="Group 245">
            <a:extLst>
              <a:ext uri="{FF2B5EF4-FFF2-40B4-BE49-F238E27FC236}">
                <a16:creationId xmlns:a16="http://schemas.microsoft.com/office/drawing/2014/main" xmlns="" id="{CB5BA4E3-C37B-4084-0A27-FBA3E542EE58}"/>
              </a:ext>
            </a:extLst>
          </p:cNvPr>
          <p:cNvGrpSpPr/>
          <p:nvPr/>
        </p:nvGrpSpPr>
        <p:grpSpPr>
          <a:xfrm>
            <a:off x="8990413" y="5932470"/>
            <a:ext cx="3072018" cy="850553"/>
            <a:chOff x="8990413" y="5932470"/>
            <a:chExt cx="3072018" cy="850553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xmlns="" id="{FCB049D0-F526-6119-8753-9BCB6452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6610"/>
            <a:stretch/>
          </p:blipFill>
          <p:spPr>
            <a:xfrm>
              <a:off x="8990413" y="6013271"/>
              <a:ext cx="3072018" cy="769752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8A00F72E-1DA1-327F-1813-9E878582EF9B}"/>
                </a:ext>
              </a:extLst>
            </p:cNvPr>
            <p:cNvSpPr txBox="1"/>
            <p:nvPr/>
          </p:nvSpPr>
          <p:spPr>
            <a:xfrm>
              <a:off x="9156461" y="5932470"/>
              <a:ext cx="15295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i="0" dirty="0">
                  <a:solidFill>
                    <a:srgbClr val="333333"/>
                  </a:solidFill>
                  <a:effectLst/>
                  <a:latin typeface="Poppins" panose="00000500000000000000" pitchFamily="50" charset="0"/>
                </a:rPr>
                <a:t>With full support of: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C1C995EF-8F0F-3ABC-A738-1D3027064940}"/>
              </a:ext>
            </a:extLst>
          </p:cNvPr>
          <p:cNvGrpSpPr/>
          <p:nvPr/>
        </p:nvGrpSpPr>
        <p:grpSpPr>
          <a:xfrm>
            <a:off x="262525" y="5953993"/>
            <a:ext cx="1996132" cy="650737"/>
            <a:chOff x="262525" y="5953993"/>
            <a:chExt cx="1996132" cy="650737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B6B37EBC-04B7-A602-0A13-3ACB910DCBD3}"/>
                </a:ext>
              </a:extLst>
            </p:cNvPr>
            <p:cNvSpPr/>
            <p:nvPr/>
          </p:nvSpPr>
          <p:spPr>
            <a:xfrm>
              <a:off x="262525" y="5953993"/>
              <a:ext cx="250883" cy="250883"/>
            </a:xfrm>
            <a:prstGeom prst="rect">
              <a:avLst/>
            </a:prstGeom>
            <a:solidFill>
              <a:srgbClr val="83C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387EB51E-90DD-76DA-DBA5-CB80F88AF5F4}"/>
                </a:ext>
              </a:extLst>
            </p:cNvPr>
            <p:cNvSpPr/>
            <p:nvPr/>
          </p:nvSpPr>
          <p:spPr>
            <a:xfrm>
              <a:off x="262525" y="6313480"/>
              <a:ext cx="250883" cy="250883"/>
            </a:xfrm>
            <a:prstGeom prst="rect">
              <a:avLst/>
            </a:prstGeom>
            <a:solidFill>
              <a:srgbClr val="0B7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xmlns="" id="{4A9EC25E-463A-5AE4-D357-C71FB6ABBE7D}"/>
                </a:ext>
              </a:extLst>
            </p:cNvPr>
            <p:cNvSpPr txBox="1"/>
            <p:nvPr/>
          </p:nvSpPr>
          <p:spPr>
            <a:xfrm>
              <a:off x="559736" y="6327731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dirty="0">
                  <a:latin typeface="Poppins" panose="00000500000000000000" pitchFamily="50" charset="0"/>
                  <a:cs typeface="Poppins" panose="00000500000000000000" pitchFamily="50" charset="0"/>
                </a:rPr>
                <a:t>1st EnergIntell</a:t>
              </a:r>
              <a:endParaRPr lang="en-US" sz="1200" dirty="0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01EB5490-7935-EB8E-F99C-E664B7A34AF1}"/>
                </a:ext>
              </a:extLst>
            </p:cNvPr>
            <p:cNvSpPr txBox="1"/>
            <p:nvPr/>
          </p:nvSpPr>
          <p:spPr>
            <a:xfrm>
              <a:off x="559153" y="5967321"/>
              <a:ext cx="1699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dirty="0">
                  <a:latin typeface="Poppins" panose="00000500000000000000" pitchFamily="50" charset="0"/>
                  <a:cs typeface="Poppins" panose="00000500000000000000" pitchFamily="50" charset="0"/>
                </a:rPr>
                <a:t>1st &amp; 2nd EnergIntell</a:t>
              </a:r>
              <a:endParaRPr lang="en-US" sz="1200" dirty="0"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0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4E0FB-34FE-0CBF-CD3C-C1BBB0CF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Energy is the backbone of an economy, social welfare and development of a country or region. </a:t>
            </a:r>
            <a:r>
              <a:rPr lang="en-US" sz="3400" kern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That's why it's vital to have accurate and timely </a:t>
            </a:r>
            <a:r>
              <a:rPr lang="ro-RO" sz="3400" kern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intelligence</a:t>
            </a:r>
            <a:r>
              <a:rPr lang="en-US" sz="3400" kern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about key players in energy markets, trends and the implications of technological changes to stay competitive.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0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5943D33-AD5C-3991-C21E-C27BE41B3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Thus, we created a conference that explores the connection between the two fields.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F9CA26-CCC7-9898-A624-BFBC41AE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14" r="32282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pic>
        <p:nvPicPr>
          <p:cNvPr id="9" name="Picture 8" descr="A logo with blue circles and dots&#10;&#10;Description automatically generated">
            <a:extLst>
              <a:ext uri="{FF2B5EF4-FFF2-40B4-BE49-F238E27FC236}">
                <a16:creationId xmlns:a16="http://schemas.microsoft.com/office/drawing/2014/main" xmlns="" id="{536BD2D0-05A0-888B-8A84-1E732C0E5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3" y="605048"/>
            <a:ext cx="2549269" cy="25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The Pulse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 shadows deep where silence lay,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web of light holds night at bay.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Through wires strung like threads of fate,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Energy flows, a vital state.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From distant sun to river's grace,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 every current, life we trace.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hum of turbines, whispers low,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symphony of power's flow.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 homes, in hearts, our dreams ignite,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With every spark, we chase the night.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Industries thrive, ideas bloom,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With energy's warmth, dispelling gloom.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Yet storms may rage, and darkness creep,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When infrastructure falters, we weep.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So let us tend this lifeline true,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For future generations, too.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Invest in strength, in bridges wide,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In solar rays and oceans' tide.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For in this dance of light and heat,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Lies hope and progress, bold and sweet.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Together, we’ll build, renew,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world empowered, strong and true.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For every watt that lights the way,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Is a promise kept for a brighter day</a:t>
            </a:r>
          </a:p>
        </p:txBody>
      </p:sp>
    </p:spTree>
    <p:extLst>
      <p:ext uri="{BB962C8B-B14F-4D97-AF65-F5344CB8AC3E}">
        <p14:creationId xmlns:p14="http://schemas.microsoft.com/office/powerpoint/2010/main" val="250301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The Backbone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411"/>
          </a:xfrm>
        </p:spPr>
        <p:txBody>
          <a:bodyPr numCol="2">
            <a:noAutofit/>
          </a:bodyPr>
          <a:lstStyle/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Steel veins stretch wide, a country’s spine,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Carrying force from dam to mine.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hum of life in every wire,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network fed by wind and fire.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Pillars rise where rivers bend,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Bridges where the skylines blend.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Substations pulse beneath the soil,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Transforming light from labor’s toil.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turbines spin, the engines roar,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Silent keepers at the core.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Pipelines buried, deep and cold,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Transport energy bought and sold.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Yet in the hands of those who dream,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future forged in solar beams,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Where grids grow green, the earth’s refrain,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No wasted spark, no loss, no strain.</a:t>
            </a:r>
          </a:p>
          <a:p>
            <a:pPr marL="0" indent="0">
              <a:buNone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 world rebuilt on vision’s spark—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Where energy flows, but leaves no mark.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future stands on what we lay,</a:t>
            </a:r>
          </a:p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power built, the price we pay.</a:t>
            </a:r>
          </a:p>
        </p:txBody>
      </p:sp>
    </p:spTree>
    <p:extLst>
      <p:ext uri="{BB962C8B-B14F-4D97-AF65-F5344CB8AC3E}">
        <p14:creationId xmlns:p14="http://schemas.microsoft.com/office/powerpoint/2010/main" val="61777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D455F30-BED0-95C2-F862-33C775046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A51F68-54F0-BA9A-74C2-1936ADB7D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C27B1C-92D3-DA3D-827B-CE3217FB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29"/>
            <a:ext cx="12192000" cy="62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xmlns="" id="{607EDEDC-16FB-B889-7403-8F8E84A03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4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 descr="A person giving a presentation in a lecture hall&#10;&#10;Description automatically generated">
            <a:extLst>
              <a:ext uri="{FF2B5EF4-FFF2-40B4-BE49-F238E27FC236}">
                <a16:creationId xmlns:a16="http://schemas.microsoft.com/office/drawing/2014/main" xmlns="" id="{B8DEB509-E3C8-C018-AC6D-94CEE4F24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r="-2" b="14709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13" name="Picture 12" descr="A person standing at a podium&#10;&#10;Description automatically generated">
            <a:extLst>
              <a:ext uri="{FF2B5EF4-FFF2-40B4-BE49-F238E27FC236}">
                <a16:creationId xmlns:a16="http://schemas.microsoft.com/office/drawing/2014/main" xmlns="" id="{FB0F2DF9-B95C-851B-7BF6-07E4EEE38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33495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erson in a suit and tie standing in front of a podium with a microphone&#10;&#10;Description automatically generated">
            <a:extLst>
              <a:ext uri="{FF2B5EF4-FFF2-40B4-BE49-F238E27FC236}">
                <a16:creationId xmlns:a16="http://schemas.microsoft.com/office/drawing/2014/main" xmlns="" id="{B8597FF4-E9AB-2021-9D89-3B88A0D35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5" t="-2" r="1533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7" name="Picture 6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xmlns="" id="{BC9709C5-FAA6-1E6F-CA11-7D65AB04D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b="10986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5" name="Picture 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xmlns="" id="{B4244B5A-77A4-EA70-A2D7-D8F6D0F20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0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itting in a lecture hall&#10;&#10;Description automatically generated">
            <a:extLst>
              <a:ext uri="{FF2B5EF4-FFF2-40B4-BE49-F238E27FC236}">
                <a16:creationId xmlns:a16="http://schemas.microsoft.com/office/drawing/2014/main" xmlns="" id="{BE2EBE02-1619-B615-35A6-3AB9E80D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17501" b="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 descr="A group of people watching a presentation&#10;&#10;Description automatically generated">
            <a:extLst>
              <a:ext uri="{FF2B5EF4-FFF2-40B4-BE49-F238E27FC236}">
                <a16:creationId xmlns:a16="http://schemas.microsoft.com/office/drawing/2014/main" xmlns="" id="{F087252A-B852-184E-A569-079A36DD4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17937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men in a meeting&#10;&#10;Description automatically generated">
            <a:extLst>
              <a:ext uri="{FF2B5EF4-FFF2-40B4-BE49-F238E27FC236}">
                <a16:creationId xmlns:a16="http://schemas.microsoft.com/office/drawing/2014/main" xmlns="" id="{72713C10-4F06-EE4F-50EC-C48404FEE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4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xmlns="" id="{9653EA4D-5733-2176-1DDC-1D822CBC4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 r="-2" b="5851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3" name="Picture 2" descr="A easel with a sign on it&#10;&#10;Description automatically generated">
            <a:extLst>
              <a:ext uri="{FF2B5EF4-FFF2-40B4-BE49-F238E27FC236}">
                <a16:creationId xmlns:a16="http://schemas.microsoft.com/office/drawing/2014/main" xmlns="" id="{DE678D0D-EC57-E234-1077-B21561FB8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r="6320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ign on a easel in front of a door&#10;&#10;Description automatically generated">
            <a:extLst>
              <a:ext uri="{FF2B5EF4-FFF2-40B4-BE49-F238E27FC236}">
                <a16:creationId xmlns:a16="http://schemas.microsoft.com/office/drawing/2014/main" xmlns="" id="{1959032B-CC41-6C58-D9C5-23DE9320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r="36881" b="-2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xmlns="" id="{80319438-A320-F64F-5571-0F03A4DC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8513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5" name="Picture 4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xmlns="" id="{8FC07299-A91B-A809-47F4-30ECBD41F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27871" r="304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xmlns="" id="{7FA0CEA8-95ED-400F-349D-1611635D8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4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7" name="Picture 6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xmlns="" id="{E782F636-0466-D31B-0195-F1DC4B479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346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3" name="Picture 2" descr="A sign on a wooden easel&#10;&#10;Description automatically generated">
            <a:extLst>
              <a:ext uri="{FF2B5EF4-FFF2-40B4-BE49-F238E27FC236}">
                <a16:creationId xmlns:a16="http://schemas.microsoft.com/office/drawing/2014/main" xmlns="" id="{A3B03248-EDD3-FE16-5851-0D3910198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0" r="3017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B8FF9-C823-C98F-9F30-A1654B02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EnergIntell</a:t>
            </a:r>
            <a:r>
              <a:rPr lang="en-US" sz="3800" noProof="0" dirty="0">
                <a:latin typeface="Poppins" panose="00000500000000000000" pitchFamily="2" charset="0"/>
                <a:cs typeface="Poppins" panose="00000500000000000000" pitchFamily="2" charset="0"/>
              </a:rPr>
              <a:t> connects experts from different countries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FC97DE-FEA2-AD09-8956-1DE6E502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op shot of a representation of networks with stick figures.">
            <a:extLst>
              <a:ext uri="{FF2B5EF4-FFF2-40B4-BE49-F238E27FC236}">
                <a16:creationId xmlns:a16="http://schemas.microsoft.com/office/drawing/2014/main" xmlns="" id="{E3D9996A-E45E-9E3A-D180-CE8736A53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0" r="4785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119</TotalTime>
  <Words>495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Poppins</vt:lpstr>
      <vt:lpstr>Arial</vt:lpstr>
      <vt:lpstr>Aptos Display</vt:lpstr>
      <vt:lpstr>Office Theme</vt:lpstr>
      <vt:lpstr>Because the 1st edition was a real success, we made a second one!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EnergIntell connects experts from different countries </vt:lpstr>
      <vt:lpstr>PowerPoint Presentation</vt:lpstr>
      <vt:lpstr>PowerPoint Presentation</vt:lpstr>
      <vt:lpstr>PowerPoint Presentation</vt:lpstr>
      <vt:lpstr>Energy is the backbone of an economy, social welfare and development of a country or region. That's why it's vital to have accurate and timely intelligence about key players in energy markets, trends and the implications of technological changes to stay competitive.</vt:lpstr>
      <vt:lpstr>Thus, we created a conference that explores the connection between the two fields.</vt:lpstr>
      <vt:lpstr>The Pulse of Power</vt:lpstr>
      <vt:lpstr>The Backbone of Power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the 1st edition was a real success, we made a second one!</dc:title>
  <dc:creator>Marian Oancea</dc:creator>
  <cp:lastModifiedBy>user</cp:lastModifiedBy>
  <cp:revision>3</cp:revision>
  <dcterms:created xsi:type="dcterms:W3CDTF">2024-10-22T12:54:28Z</dcterms:created>
  <dcterms:modified xsi:type="dcterms:W3CDTF">2024-10-24T05:33:21Z</dcterms:modified>
</cp:coreProperties>
</file>